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78" r:id="rId3"/>
    <p:sldId id="277" r:id="rId4"/>
    <p:sldId id="281" r:id="rId5"/>
    <p:sldId id="257" r:id="rId6"/>
    <p:sldId id="261" r:id="rId7"/>
    <p:sldId id="280" r:id="rId8"/>
    <p:sldId id="287" r:id="rId9"/>
    <p:sldId id="263" r:id="rId10"/>
    <p:sldId id="262" r:id="rId11"/>
    <p:sldId id="285" r:id="rId12"/>
    <p:sldId id="286" r:id="rId13"/>
    <p:sldId id="270" r:id="rId14"/>
    <p:sldId id="272" r:id="rId15"/>
    <p:sldId id="265" r:id="rId16"/>
    <p:sldId id="284" r:id="rId17"/>
    <p:sldId id="268" r:id="rId18"/>
    <p:sldId id="266" r:id="rId19"/>
    <p:sldId id="283" r:id="rId20"/>
    <p:sldId id="269" r:id="rId21"/>
    <p:sldId id="279" r:id="rId22"/>
    <p:sldId id="267" r:id="rId23"/>
    <p:sldId id="259" r:id="rId24"/>
    <p:sldId id="274" r:id="rId25"/>
    <p:sldId id="25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ilselvan Tamilmani" initials="TT" lastIdx="2" clrIdx="0">
    <p:extLst>
      <p:ext uri="{19B8F6BF-5375-455C-9EA6-DF929625EA0E}">
        <p15:presenceInfo xmlns:p15="http://schemas.microsoft.com/office/powerpoint/2012/main" userId="S::ttamilma@syr.edu::db254fae-c63e-4443-b2aa-a33276e7ef56" providerId="AD"/>
      </p:ext>
    </p:extLst>
  </p:cmAuthor>
  <p:cmAuthor id="2" name="Carlton A Everett" initials="CE" lastIdx="1" clrIdx="1">
    <p:extLst>
      <p:ext uri="{19B8F6BF-5375-455C-9EA6-DF929625EA0E}">
        <p15:presenceInfo xmlns:p15="http://schemas.microsoft.com/office/powerpoint/2012/main" userId="S::cevere01@syr.edu::dfcf3ae0-2b57-475b-a9fc-3ee54adb14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B6D8C"/>
    <a:srgbClr val="455668"/>
    <a:srgbClr val="5894CA"/>
    <a:srgbClr val="568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6162B-7B82-8B40-B635-10F1AE1A9D43}" v="3572" dt="2021-06-10T22:40:38.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335"/>
  </p:normalViewPr>
  <p:slideViewPr>
    <p:cSldViewPr snapToGrid="0" snapToObjects="1">
      <p:cViewPr varScale="1">
        <p:scale>
          <a:sx n="94" d="100"/>
          <a:sy n="94" d="100"/>
        </p:scale>
        <p:origin x="1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lselvan Tamilmani" userId="db254fae-c63e-4443-b2aa-a33276e7ef56" providerId="ADAL" clId="{26AF8699-B743-A343-89B1-52CA389B183A}"/>
    <pc:docChg chg="modSld">
      <pc:chgData name="Tamilselvan Tamilmani" userId="db254fae-c63e-4443-b2aa-a33276e7ef56" providerId="ADAL" clId="{26AF8699-B743-A343-89B1-52CA389B183A}" dt="2021-05-14T00:45:59.099" v="45" actId="20577"/>
      <pc:docMkLst>
        <pc:docMk/>
      </pc:docMkLst>
      <pc:sldChg chg="modSp">
        <pc:chgData name="Tamilselvan Tamilmani" userId="db254fae-c63e-4443-b2aa-a33276e7ef56" providerId="ADAL" clId="{26AF8699-B743-A343-89B1-52CA389B183A}" dt="2021-05-14T00:45:59.099" v="45" actId="20577"/>
        <pc:sldMkLst>
          <pc:docMk/>
          <pc:sldMk cId="4059635894" sldId="257"/>
        </pc:sldMkLst>
        <pc:graphicFrameChg chg="mod">
          <ac:chgData name="Tamilselvan Tamilmani" userId="db254fae-c63e-4443-b2aa-a33276e7ef56" providerId="ADAL" clId="{26AF8699-B743-A343-89B1-52CA389B183A}" dt="2021-05-14T00:45:59.099" v="45" actId="20577"/>
          <ac:graphicFrameMkLst>
            <pc:docMk/>
            <pc:sldMk cId="4059635894" sldId="257"/>
            <ac:graphicFrameMk id="7" creationId="{6B61FFFF-2177-44C3-A1BA-43BF8E6045DF}"/>
          </ac:graphicFrameMkLst>
        </pc:graphicFrameChg>
      </pc:sldChg>
    </pc:docChg>
  </pc:docChgLst>
  <pc:docChgLst>
    <pc:chgData name="Christopher C Birsner" userId="S::ccbirsne@syr.edu::dc9bb3ba-a4ba-4a49-8ac4-ef8b1a76407e" providerId="AD" clId="Web-{09C167C0-9E2D-432D-8BDC-8A1E195B1544}"/>
    <pc:docChg chg="addSld sldOrd">
      <pc:chgData name="Christopher C Birsner" userId="S::ccbirsne@syr.edu::dc9bb3ba-a4ba-4a49-8ac4-ef8b1a76407e" providerId="AD" clId="Web-{09C167C0-9E2D-432D-8BDC-8A1E195B1544}" dt="2021-06-05T17:45:19.714" v="2"/>
      <pc:docMkLst>
        <pc:docMk/>
      </pc:docMkLst>
      <pc:sldChg chg="add ord">
        <pc:chgData name="Christopher C Birsner" userId="S::ccbirsne@syr.edu::dc9bb3ba-a4ba-4a49-8ac4-ef8b1a76407e" providerId="AD" clId="Web-{09C167C0-9E2D-432D-8BDC-8A1E195B1544}" dt="2021-06-05T17:45:19.714" v="2"/>
        <pc:sldMkLst>
          <pc:docMk/>
          <pc:sldMk cId="1252522266" sldId="272"/>
        </pc:sldMkLst>
      </pc:sldChg>
    </pc:docChg>
  </pc:docChgLst>
  <pc:docChgLst>
    <pc:chgData name="Tamilselvan Tamilmani" userId="db254fae-c63e-4443-b2aa-a33276e7ef56" providerId="ADAL" clId="{7793C979-ADEA-CE45-96BA-0386B34ADA02}"/>
    <pc:docChg chg="custSel addSld modSld">
      <pc:chgData name="Tamilselvan Tamilmani" userId="db254fae-c63e-4443-b2aa-a33276e7ef56" providerId="ADAL" clId="{7793C979-ADEA-CE45-96BA-0386B34ADA02}" dt="2021-05-13T02:07:28.116" v="6" actId="26606"/>
      <pc:docMkLst>
        <pc:docMk/>
      </pc:docMkLst>
      <pc:sldChg chg="addSp delSp modSp new mod setBg">
        <pc:chgData name="Tamilselvan Tamilmani" userId="db254fae-c63e-4443-b2aa-a33276e7ef56" providerId="ADAL" clId="{7793C979-ADEA-CE45-96BA-0386B34ADA02}" dt="2021-05-11T00:44:37.594" v="3" actId="26606"/>
        <pc:sldMkLst>
          <pc:docMk/>
          <pc:sldMk cId="3674005480" sldId="258"/>
        </pc:sldMkLst>
        <pc:spChg chg="del">
          <ac:chgData name="Tamilselvan Tamilmani" userId="db254fae-c63e-4443-b2aa-a33276e7ef56" providerId="ADAL" clId="{7793C979-ADEA-CE45-96BA-0386B34ADA02}" dt="2021-05-11T00:44:37.594" v="3" actId="26606"/>
          <ac:spMkLst>
            <pc:docMk/>
            <pc:sldMk cId="3674005480" sldId="258"/>
            <ac:spMk id="2" creationId="{1707F80E-E0D5-364B-AA34-FB091FC9EE44}"/>
          </ac:spMkLst>
        </pc:spChg>
        <pc:spChg chg="del mod">
          <ac:chgData name="Tamilselvan Tamilmani" userId="db254fae-c63e-4443-b2aa-a33276e7ef56" providerId="ADAL" clId="{7793C979-ADEA-CE45-96BA-0386B34ADA02}" dt="2021-05-11T00:44:24.654" v="2"/>
          <ac:spMkLst>
            <pc:docMk/>
            <pc:sldMk cId="3674005480" sldId="258"/>
            <ac:spMk id="3" creationId="{3F4BA35F-D6E8-D343-9345-DE8B4E01425C}"/>
          </ac:spMkLst>
        </pc:spChg>
        <pc:spChg chg="add">
          <ac:chgData name="Tamilselvan Tamilmani" userId="db254fae-c63e-4443-b2aa-a33276e7ef56" providerId="ADAL" clId="{7793C979-ADEA-CE45-96BA-0386B34ADA02}" dt="2021-05-11T00:44:37.594" v="3" actId="26606"/>
          <ac:spMkLst>
            <pc:docMk/>
            <pc:sldMk cId="3674005480" sldId="258"/>
            <ac:spMk id="9" creationId="{F3060C83-F051-4F0E-ABAD-AA0DFC48B218}"/>
          </ac:spMkLst>
        </pc:spChg>
        <pc:spChg chg="add">
          <ac:chgData name="Tamilselvan Tamilmani" userId="db254fae-c63e-4443-b2aa-a33276e7ef56" providerId="ADAL" clId="{7793C979-ADEA-CE45-96BA-0386B34ADA02}" dt="2021-05-11T00:44:37.594" v="3" actId="26606"/>
          <ac:spMkLst>
            <pc:docMk/>
            <pc:sldMk cId="3674005480" sldId="258"/>
            <ac:spMk id="11" creationId="{83C98ABE-055B-441F-B07E-44F97F083C39}"/>
          </ac:spMkLst>
        </pc:spChg>
        <pc:spChg chg="add">
          <ac:chgData name="Tamilselvan Tamilmani" userId="db254fae-c63e-4443-b2aa-a33276e7ef56" providerId="ADAL" clId="{7793C979-ADEA-CE45-96BA-0386B34ADA02}" dt="2021-05-11T00:44:37.594" v="3" actId="26606"/>
          <ac:spMkLst>
            <pc:docMk/>
            <pc:sldMk cId="3674005480" sldId="258"/>
            <ac:spMk id="13" creationId="{29FDB030-9B49-4CED-8CCD-4D99382388AC}"/>
          </ac:spMkLst>
        </pc:spChg>
        <pc:spChg chg="add">
          <ac:chgData name="Tamilselvan Tamilmani" userId="db254fae-c63e-4443-b2aa-a33276e7ef56" providerId="ADAL" clId="{7793C979-ADEA-CE45-96BA-0386B34ADA02}" dt="2021-05-11T00:44:37.594" v="3" actId="26606"/>
          <ac:spMkLst>
            <pc:docMk/>
            <pc:sldMk cId="3674005480" sldId="258"/>
            <ac:spMk id="15" creationId="{3783CA14-24A1-485C-8B30-D6A5D87987AD}"/>
          </ac:spMkLst>
        </pc:spChg>
        <pc:spChg chg="add">
          <ac:chgData name="Tamilselvan Tamilmani" userId="db254fae-c63e-4443-b2aa-a33276e7ef56" providerId="ADAL" clId="{7793C979-ADEA-CE45-96BA-0386B34ADA02}" dt="2021-05-11T00:44:37.594" v="3" actId="26606"/>
          <ac:spMkLst>
            <pc:docMk/>
            <pc:sldMk cId="3674005480" sldId="258"/>
            <ac:spMk id="17" creationId="{9A97C86A-04D6-40F7-AE84-31AB43E6A846}"/>
          </ac:spMkLst>
        </pc:spChg>
        <pc:spChg chg="add">
          <ac:chgData name="Tamilselvan Tamilmani" userId="db254fae-c63e-4443-b2aa-a33276e7ef56" providerId="ADAL" clId="{7793C979-ADEA-CE45-96BA-0386B34ADA02}" dt="2021-05-11T00:44:37.594" v="3" actId="26606"/>
          <ac:spMkLst>
            <pc:docMk/>
            <pc:sldMk cId="3674005480" sldId="258"/>
            <ac:spMk id="19" creationId="{FF9F2414-84E8-453E-B1F3-389FDE8192D9}"/>
          </ac:spMkLst>
        </pc:spChg>
        <pc:spChg chg="add">
          <ac:chgData name="Tamilselvan Tamilmani" userId="db254fae-c63e-4443-b2aa-a33276e7ef56" providerId="ADAL" clId="{7793C979-ADEA-CE45-96BA-0386B34ADA02}" dt="2021-05-11T00:44:37.594" v="3" actId="26606"/>
          <ac:spMkLst>
            <pc:docMk/>
            <pc:sldMk cId="3674005480" sldId="258"/>
            <ac:spMk id="21" creationId="{3ECA69A1-7536-43AC-85EF-C7106179F5ED}"/>
          </ac:spMkLst>
        </pc:spChg>
        <pc:picChg chg="add mod">
          <ac:chgData name="Tamilselvan Tamilmani" userId="db254fae-c63e-4443-b2aa-a33276e7ef56" providerId="ADAL" clId="{7793C979-ADEA-CE45-96BA-0386B34ADA02}" dt="2021-05-11T00:44:37.594" v="3" actId="26606"/>
          <ac:picMkLst>
            <pc:docMk/>
            <pc:sldMk cId="3674005480" sldId="258"/>
            <ac:picMk id="4" creationId="{84DB6785-02FD-1B4D-8F10-681E16AA9054}"/>
          </ac:picMkLst>
        </pc:picChg>
      </pc:sldChg>
      <pc:sldChg chg="addSp delSp modSp new mod setBg">
        <pc:chgData name="Tamilselvan Tamilmani" userId="db254fae-c63e-4443-b2aa-a33276e7ef56" providerId="ADAL" clId="{7793C979-ADEA-CE45-96BA-0386B34ADA02}" dt="2021-05-13T02:07:28.116" v="6" actId="26606"/>
        <pc:sldMkLst>
          <pc:docMk/>
          <pc:sldMk cId="965320483" sldId="259"/>
        </pc:sldMkLst>
        <pc:spChg chg="del">
          <ac:chgData name="Tamilselvan Tamilmani" userId="db254fae-c63e-4443-b2aa-a33276e7ef56" providerId="ADAL" clId="{7793C979-ADEA-CE45-96BA-0386B34ADA02}" dt="2021-05-13T02:07:28.116" v="6" actId="26606"/>
          <ac:spMkLst>
            <pc:docMk/>
            <pc:sldMk cId="965320483" sldId="259"/>
            <ac:spMk id="2" creationId="{E1BB6F31-006E-704A-8772-23026CE12376}"/>
          </ac:spMkLst>
        </pc:spChg>
        <pc:spChg chg="del">
          <ac:chgData name="Tamilselvan Tamilmani" userId="db254fae-c63e-4443-b2aa-a33276e7ef56" providerId="ADAL" clId="{7793C979-ADEA-CE45-96BA-0386B34ADA02}" dt="2021-05-13T02:07:28.116" v="6" actId="26606"/>
          <ac:spMkLst>
            <pc:docMk/>
            <pc:sldMk cId="965320483" sldId="259"/>
            <ac:spMk id="3" creationId="{1C259033-93AF-2A48-9CE9-18ED3774985E}"/>
          </ac:spMkLst>
        </pc:spChg>
        <pc:spChg chg="add">
          <ac:chgData name="Tamilselvan Tamilmani" userId="db254fae-c63e-4443-b2aa-a33276e7ef56" providerId="ADAL" clId="{7793C979-ADEA-CE45-96BA-0386B34ADA02}" dt="2021-05-13T02:07:28.116" v="6" actId="26606"/>
          <ac:spMkLst>
            <pc:docMk/>
            <pc:sldMk cId="965320483" sldId="259"/>
            <ac:spMk id="9" creationId="{F3060C83-F051-4F0E-ABAD-AA0DFC48B218}"/>
          </ac:spMkLst>
        </pc:spChg>
        <pc:spChg chg="add">
          <ac:chgData name="Tamilselvan Tamilmani" userId="db254fae-c63e-4443-b2aa-a33276e7ef56" providerId="ADAL" clId="{7793C979-ADEA-CE45-96BA-0386B34ADA02}" dt="2021-05-13T02:07:28.116" v="6" actId="26606"/>
          <ac:spMkLst>
            <pc:docMk/>
            <pc:sldMk cId="965320483" sldId="259"/>
            <ac:spMk id="11" creationId="{83C98ABE-055B-441F-B07E-44F97F083C39}"/>
          </ac:spMkLst>
        </pc:spChg>
        <pc:spChg chg="add">
          <ac:chgData name="Tamilselvan Tamilmani" userId="db254fae-c63e-4443-b2aa-a33276e7ef56" providerId="ADAL" clId="{7793C979-ADEA-CE45-96BA-0386B34ADA02}" dt="2021-05-13T02:07:28.116" v="6" actId="26606"/>
          <ac:spMkLst>
            <pc:docMk/>
            <pc:sldMk cId="965320483" sldId="259"/>
            <ac:spMk id="13" creationId="{29FDB030-9B49-4CED-8CCD-4D99382388AC}"/>
          </ac:spMkLst>
        </pc:spChg>
        <pc:spChg chg="add">
          <ac:chgData name="Tamilselvan Tamilmani" userId="db254fae-c63e-4443-b2aa-a33276e7ef56" providerId="ADAL" clId="{7793C979-ADEA-CE45-96BA-0386B34ADA02}" dt="2021-05-13T02:07:28.116" v="6" actId="26606"/>
          <ac:spMkLst>
            <pc:docMk/>
            <pc:sldMk cId="965320483" sldId="259"/>
            <ac:spMk id="15" creationId="{3783CA14-24A1-485C-8B30-D6A5D87987AD}"/>
          </ac:spMkLst>
        </pc:spChg>
        <pc:spChg chg="add">
          <ac:chgData name="Tamilselvan Tamilmani" userId="db254fae-c63e-4443-b2aa-a33276e7ef56" providerId="ADAL" clId="{7793C979-ADEA-CE45-96BA-0386B34ADA02}" dt="2021-05-13T02:07:28.116" v="6" actId="26606"/>
          <ac:spMkLst>
            <pc:docMk/>
            <pc:sldMk cId="965320483" sldId="259"/>
            <ac:spMk id="17" creationId="{9A97C86A-04D6-40F7-AE84-31AB43E6A846}"/>
          </ac:spMkLst>
        </pc:spChg>
        <pc:spChg chg="add">
          <ac:chgData name="Tamilselvan Tamilmani" userId="db254fae-c63e-4443-b2aa-a33276e7ef56" providerId="ADAL" clId="{7793C979-ADEA-CE45-96BA-0386B34ADA02}" dt="2021-05-13T02:07:28.116" v="6" actId="26606"/>
          <ac:spMkLst>
            <pc:docMk/>
            <pc:sldMk cId="965320483" sldId="259"/>
            <ac:spMk id="19" creationId="{FF9F2414-84E8-453E-B1F3-389FDE8192D9}"/>
          </ac:spMkLst>
        </pc:spChg>
        <pc:spChg chg="add">
          <ac:chgData name="Tamilselvan Tamilmani" userId="db254fae-c63e-4443-b2aa-a33276e7ef56" providerId="ADAL" clId="{7793C979-ADEA-CE45-96BA-0386B34ADA02}" dt="2021-05-13T02:07:28.116" v="6" actId="26606"/>
          <ac:spMkLst>
            <pc:docMk/>
            <pc:sldMk cId="965320483" sldId="259"/>
            <ac:spMk id="21" creationId="{3ECA69A1-7536-43AC-85EF-C7106179F5ED}"/>
          </ac:spMkLst>
        </pc:spChg>
        <pc:picChg chg="add mod">
          <ac:chgData name="Tamilselvan Tamilmani" userId="db254fae-c63e-4443-b2aa-a33276e7ef56" providerId="ADAL" clId="{7793C979-ADEA-CE45-96BA-0386B34ADA02}" dt="2021-05-13T02:07:28.116" v="6" actId="26606"/>
          <ac:picMkLst>
            <pc:docMk/>
            <pc:sldMk cId="965320483" sldId="259"/>
            <ac:picMk id="4" creationId="{5E852F79-6D80-474E-A039-AB9907624632}"/>
          </ac:picMkLst>
        </pc:picChg>
      </pc:sldChg>
    </pc:docChg>
  </pc:docChgLst>
  <pc:docChgLst>
    <pc:chgData name="Tamilselvan Tamilmani" userId="db254fae-c63e-4443-b2aa-a33276e7ef56" providerId="ADAL" clId="{3E49AC35-B933-6E43-B116-6B41C9CDD991}"/>
    <pc:docChg chg="addSld modSld">
      <pc:chgData name="Tamilselvan Tamilmani" userId="db254fae-c63e-4443-b2aa-a33276e7ef56" providerId="ADAL" clId="{3E49AC35-B933-6E43-B116-6B41C9CDD991}" dt="2021-04-22T18:42:52.512" v="572"/>
      <pc:docMkLst>
        <pc:docMk/>
      </pc:docMkLst>
      <pc:sldChg chg="addSp delSp modSp">
        <pc:chgData name="Tamilselvan Tamilmani" userId="db254fae-c63e-4443-b2aa-a33276e7ef56" providerId="ADAL" clId="{3E49AC35-B933-6E43-B116-6B41C9CDD991}" dt="2021-04-19T05:11:57.053" v="21"/>
        <pc:sldMkLst>
          <pc:docMk/>
          <pc:sldMk cId="1848275587" sldId="259"/>
        </pc:sldMkLst>
        <pc:spChg chg="mod">
          <ac:chgData name="Tamilselvan Tamilmani" userId="db254fae-c63e-4443-b2aa-a33276e7ef56" providerId="ADAL" clId="{3E49AC35-B933-6E43-B116-6B41C9CDD991}" dt="2021-04-19T02:56:40.758" v="20"/>
          <ac:spMkLst>
            <pc:docMk/>
            <pc:sldMk cId="1848275587" sldId="259"/>
            <ac:spMk id="2" creationId="{3AB0E563-79EA-4FDD-8F4B-E0D0519F5A01}"/>
          </ac:spMkLst>
        </pc:spChg>
        <pc:graphicFrameChg chg="add mod">
          <ac:chgData name="Tamilselvan Tamilmani" userId="db254fae-c63e-4443-b2aa-a33276e7ef56" providerId="ADAL" clId="{3E49AC35-B933-6E43-B116-6B41C9CDD991}" dt="2021-04-19T01:53:39.627" v="1"/>
          <ac:graphicFrameMkLst>
            <pc:docMk/>
            <pc:sldMk cId="1848275587" sldId="259"/>
            <ac:graphicFrameMk id="6" creationId="{098DB1F8-1C59-F448-B3EA-9F110F2E7E51}"/>
          </ac:graphicFrameMkLst>
        </pc:graphicFrameChg>
        <pc:picChg chg="add">
          <ac:chgData name="Tamilselvan Tamilmani" userId="db254fae-c63e-4443-b2aa-a33276e7ef56" providerId="ADAL" clId="{3E49AC35-B933-6E43-B116-6B41C9CDD991}" dt="2021-04-19T01:53:47.924" v="2"/>
          <ac:picMkLst>
            <pc:docMk/>
            <pc:sldMk cId="1848275587" sldId="259"/>
            <ac:picMk id="3" creationId="{B7E76300-5BCB-7445-9DCC-9A33F04A9C45}"/>
          </ac:picMkLst>
        </pc:picChg>
        <pc:picChg chg="add">
          <ac:chgData name="Tamilselvan Tamilmani" userId="db254fae-c63e-4443-b2aa-a33276e7ef56" providerId="ADAL" clId="{3E49AC35-B933-6E43-B116-6B41C9CDD991}" dt="2021-04-19T02:07:23.499" v="3"/>
          <ac:picMkLst>
            <pc:docMk/>
            <pc:sldMk cId="1848275587" sldId="259"/>
            <ac:picMk id="5" creationId="{9CD046CE-9D94-5F49-A22B-C5321DDB5ACC}"/>
          </ac:picMkLst>
        </pc:picChg>
        <pc:picChg chg="add">
          <ac:chgData name="Tamilselvan Tamilmani" userId="db254fae-c63e-4443-b2aa-a33276e7ef56" providerId="ADAL" clId="{3E49AC35-B933-6E43-B116-6B41C9CDD991}" dt="2021-04-19T02:08:47.876" v="4"/>
          <ac:picMkLst>
            <pc:docMk/>
            <pc:sldMk cId="1848275587" sldId="259"/>
            <ac:picMk id="7" creationId="{69E135FE-443F-3540-B0C8-EAA1D2BCA2C7}"/>
          </ac:picMkLst>
        </pc:picChg>
        <pc:picChg chg="add">
          <ac:chgData name="Tamilselvan Tamilmani" userId="db254fae-c63e-4443-b2aa-a33276e7ef56" providerId="ADAL" clId="{3E49AC35-B933-6E43-B116-6B41C9CDD991}" dt="2021-04-19T02:19:41.352" v="5"/>
          <ac:picMkLst>
            <pc:docMk/>
            <pc:sldMk cId="1848275587" sldId="259"/>
            <ac:picMk id="8" creationId="{87534377-AFAA-4E4B-A260-1027B7ED558C}"/>
          </ac:picMkLst>
        </pc:picChg>
        <pc:picChg chg="add">
          <ac:chgData name="Tamilselvan Tamilmani" userId="db254fae-c63e-4443-b2aa-a33276e7ef56" providerId="ADAL" clId="{3E49AC35-B933-6E43-B116-6B41C9CDD991}" dt="2021-04-19T02:23:19.591" v="6"/>
          <ac:picMkLst>
            <pc:docMk/>
            <pc:sldMk cId="1848275587" sldId="259"/>
            <ac:picMk id="9" creationId="{085CA837-B41A-C54F-A4F6-2F8DA356EDEA}"/>
          </ac:picMkLst>
        </pc:picChg>
        <pc:picChg chg="add del">
          <ac:chgData name="Tamilselvan Tamilmani" userId="db254fae-c63e-4443-b2aa-a33276e7ef56" providerId="ADAL" clId="{3E49AC35-B933-6E43-B116-6B41C9CDD991}" dt="2021-04-19T02:50:10.715" v="8"/>
          <ac:picMkLst>
            <pc:docMk/>
            <pc:sldMk cId="1848275587" sldId="259"/>
            <ac:picMk id="10" creationId="{16CD20A3-6288-DE4D-88FF-11F09B27A3BD}"/>
          </ac:picMkLst>
        </pc:picChg>
        <pc:picChg chg="add del">
          <ac:chgData name="Tamilselvan Tamilmani" userId="db254fae-c63e-4443-b2aa-a33276e7ef56" providerId="ADAL" clId="{3E49AC35-B933-6E43-B116-6B41C9CDD991}" dt="2021-04-19T02:52:05.924" v="13"/>
          <ac:picMkLst>
            <pc:docMk/>
            <pc:sldMk cId="1848275587" sldId="259"/>
            <ac:picMk id="11" creationId="{BE26370F-4893-D94C-ADD8-B8AA12B92A26}"/>
          </ac:picMkLst>
        </pc:picChg>
        <pc:picChg chg="add">
          <ac:chgData name="Tamilselvan Tamilmani" userId="db254fae-c63e-4443-b2aa-a33276e7ef56" providerId="ADAL" clId="{3E49AC35-B933-6E43-B116-6B41C9CDD991}" dt="2021-04-19T05:11:57.053" v="21"/>
          <ac:picMkLst>
            <pc:docMk/>
            <pc:sldMk cId="1848275587" sldId="259"/>
            <ac:picMk id="12" creationId="{48A1D712-2222-034B-B443-B3E608F3BF02}"/>
          </ac:picMkLst>
        </pc:picChg>
        <pc:picChg chg="add mod">
          <ac:chgData name="Tamilselvan Tamilmani" userId="db254fae-c63e-4443-b2aa-a33276e7ef56" providerId="ADAL" clId="{3E49AC35-B933-6E43-B116-6B41C9CDD991}" dt="2021-04-19T02:56:14.716" v="19"/>
          <ac:picMkLst>
            <pc:docMk/>
            <pc:sldMk cId="1848275587" sldId="259"/>
            <ac:picMk id="17" creationId="{E56BFA66-7309-964F-A167-CC023646CFD9}"/>
          </ac:picMkLst>
        </pc:picChg>
      </pc:sldChg>
      <pc:sldChg chg="addSp delSp modSp">
        <pc:chgData name="Tamilselvan Tamilmani" userId="db254fae-c63e-4443-b2aa-a33276e7ef56" providerId="ADAL" clId="{3E49AC35-B933-6E43-B116-6B41C9CDD991}" dt="2021-04-21T04:24:18.001" v="429"/>
        <pc:sldMkLst>
          <pc:docMk/>
          <pc:sldMk cId="913561076" sldId="262"/>
        </pc:sldMkLst>
        <pc:spChg chg="del">
          <ac:chgData name="Tamilselvan Tamilmani" userId="db254fae-c63e-4443-b2aa-a33276e7ef56" providerId="ADAL" clId="{3E49AC35-B933-6E43-B116-6B41C9CDD991}" dt="2021-04-21T03:49:02.476" v="54" actId="12084"/>
          <ac:spMkLst>
            <pc:docMk/>
            <pc:sldMk cId="913561076" sldId="262"/>
            <ac:spMk id="7" creationId="{A3A7A71D-CDE0-7445-8C38-AEF0D53605DB}"/>
          </ac:spMkLst>
        </pc:spChg>
        <pc:spChg chg="add del mod">
          <ac:chgData name="Tamilselvan Tamilmani" userId="db254fae-c63e-4443-b2aa-a33276e7ef56" providerId="ADAL" clId="{3E49AC35-B933-6E43-B116-6B41C9CDD991}" dt="2021-04-21T03:59:33.169" v="108" actId="12084"/>
          <ac:spMkLst>
            <pc:docMk/>
            <pc:sldMk cId="913561076" sldId="262"/>
            <ac:spMk id="10" creationId="{61A72322-BC81-CD4B-8CEE-5E9727861F17}"/>
          </ac:spMkLst>
        </pc:spChg>
        <pc:graphicFrameChg chg="mod">
          <ac:chgData name="Tamilselvan Tamilmani" userId="db254fae-c63e-4443-b2aa-a33276e7ef56" providerId="ADAL" clId="{3E49AC35-B933-6E43-B116-6B41C9CDD991}" dt="2021-04-21T03:45:55.304" v="52" actId="13782"/>
          <ac:graphicFrameMkLst>
            <pc:docMk/>
            <pc:sldMk cId="913561076" sldId="262"/>
            <ac:graphicFrameMk id="5" creationId="{4FA7C3E6-9054-6D4F-BD9C-051239172DCB}"/>
          </ac:graphicFrameMkLst>
        </pc:graphicFrameChg>
        <pc:graphicFrameChg chg="add mod">
          <ac:chgData name="Tamilselvan Tamilmani" userId="db254fae-c63e-4443-b2aa-a33276e7ef56" providerId="ADAL" clId="{3E49AC35-B933-6E43-B116-6B41C9CDD991}" dt="2021-04-21T04:21:34.410" v="419"/>
          <ac:graphicFrameMkLst>
            <pc:docMk/>
            <pc:sldMk cId="913561076" sldId="262"/>
            <ac:graphicFrameMk id="8" creationId="{DCC5B67A-6F3F-5342-9A92-582512675240}"/>
          </ac:graphicFrameMkLst>
        </pc:graphicFrameChg>
        <pc:graphicFrameChg chg="add mod">
          <ac:chgData name="Tamilselvan Tamilmani" userId="db254fae-c63e-4443-b2aa-a33276e7ef56" providerId="ADAL" clId="{3E49AC35-B933-6E43-B116-6B41C9CDD991}" dt="2021-04-21T04:20:32.762" v="406"/>
          <ac:graphicFrameMkLst>
            <pc:docMk/>
            <pc:sldMk cId="913561076" sldId="262"/>
            <ac:graphicFrameMk id="9" creationId="{D1F66778-5D66-CE4A-B259-FB36C2C9D52C}"/>
          </ac:graphicFrameMkLst>
        </pc:graphicFrameChg>
        <pc:graphicFrameChg chg="add mod">
          <ac:chgData name="Tamilselvan Tamilmani" userId="db254fae-c63e-4443-b2aa-a33276e7ef56" providerId="ADAL" clId="{3E49AC35-B933-6E43-B116-6B41C9CDD991}" dt="2021-04-21T04:21:45.601" v="423" actId="20577"/>
          <ac:graphicFrameMkLst>
            <pc:docMk/>
            <pc:sldMk cId="913561076" sldId="262"/>
            <ac:graphicFrameMk id="13" creationId="{EAEFC204-D2AF-DF46-8390-2083E28AAE80}"/>
          </ac:graphicFrameMkLst>
        </pc:graphicFrameChg>
        <pc:graphicFrameChg chg="add mod">
          <ac:chgData name="Tamilselvan Tamilmani" userId="db254fae-c63e-4443-b2aa-a33276e7ef56" providerId="ADAL" clId="{3E49AC35-B933-6E43-B116-6B41C9CDD991}" dt="2021-04-21T04:21:52.468" v="425" actId="20577"/>
          <ac:graphicFrameMkLst>
            <pc:docMk/>
            <pc:sldMk cId="913561076" sldId="262"/>
            <ac:graphicFrameMk id="14" creationId="{D3AA6A5B-337E-8647-9A10-DDA2874A83F9}"/>
          </ac:graphicFrameMkLst>
        </pc:graphicFrameChg>
        <pc:picChg chg="add del">
          <ac:chgData name="Tamilselvan Tamilmani" userId="db254fae-c63e-4443-b2aa-a33276e7ef56" providerId="ADAL" clId="{3E49AC35-B933-6E43-B116-6B41C9CDD991}" dt="2021-04-21T04:23:29.932" v="427"/>
          <ac:picMkLst>
            <pc:docMk/>
            <pc:sldMk cId="913561076" sldId="262"/>
            <ac:picMk id="15" creationId="{2F24E623-0E23-5B4A-974F-E89B58AE2184}"/>
          </ac:picMkLst>
        </pc:picChg>
        <pc:picChg chg="add">
          <ac:chgData name="Tamilselvan Tamilmani" userId="db254fae-c63e-4443-b2aa-a33276e7ef56" providerId="ADAL" clId="{3E49AC35-B933-6E43-B116-6B41C9CDD991}" dt="2021-04-21T04:23:53.330" v="428"/>
          <ac:picMkLst>
            <pc:docMk/>
            <pc:sldMk cId="913561076" sldId="262"/>
            <ac:picMk id="16" creationId="{21535B1F-BD3A-2F4E-9047-F9A7D29DF930}"/>
          </ac:picMkLst>
        </pc:picChg>
        <pc:picChg chg="add">
          <ac:chgData name="Tamilselvan Tamilmani" userId="db254fae-c63e-4443-b2aa-a33276e7ef56" providerId="ADAL" clId="{3E49AC35-B933-6E43-B116-6B41C9CDD991}" dt="2021-04-21T04:24:18.001" v="429"/>
          <ac:picMkLst>
            <pc:docMk/>
            <pc:sldMk cId="913561076" sldId="262"/>
            <ac:picMk id="17" creationId="{44873E8A-1188-8343-930E-12E2FB4545BB}"/>
          </ac:picMkLst>
        </pc:picChg>
      </pc:sldChg>
      <pc:sldChg chg="addSp modSp">
        <pc:chgData name="Tamilselvan Tamilmani" userId="db254fae-c63e-4443-b2aa-a33276e7ef56" providerId="ADAL" clId="{3E49AC35-B933-6E43-B116-6B41C9CDD991}" dt="2021-04-22T18:42:52.512" v="572"/>
        <pc:sldMkLst>
          <pc:docMk/>
          <pc:sldMk cId="2047097200" sldId="264"/>
        </pc:sldMkLst>
        <pc:spChg chg="mod">
          <ac:chgData name="Tamilselvan Tamilmani" userId="db254fae-c63e-4443-b2aa-a33276e7ef56" providerId="ADAL" clId="{3E49AC35-B933-6E43-B116-6B41C9CDD991}" dt="2021-04-19T02:51:08.231" v="10"/>
          <ac:spMkLst>
            <pc:docMk/>
            <pc:sldMk cId="2047097200" sldId="264"/>
            <ac:spMk id="2" creationId="{3AB0E563-79EA-4FDD-8F4B-E0D0519F5A01}"/>
          </ac:spMkLst>
        </pc:spChg>
        <pc:spChg chg="add mod">
          <ac:chgData name="Tamilselvan Tamilmani" userId="db254fae-c63e-4443-b2aa-a33276e7ef56" providerId="ADAL" clId="{3E49AC35-B933-6E43-B116-6B41C9CDD991}" dt="2021-04-22T18:42:52.512" v="572"/>
          <ac:spMkLst>
            <pc:docMk/>
            <pc:sldMk cId="2047097200" sldId="264"/>
            <ac:spMk id="7" creationId="{1E24E4AF-2DC8-6B44-836A-8EA20BADC5F3}"/>
          </ac:spMkLst>
        </pc:spChg>
        <pc:picChg chg="add mod">
          <ac:chgData name="Tamilselvan Tamilmani" userId="db254fae-c63e-4443-b2aa-a33276e7ef56" providerId="ADAL" clId="{3E49AC35-B933-6E43-B116-6B41C9CDD991}" dt="2021-04-19T02:53:49.768" v="17" actId="167"/>
          <ac:picMkLst>
            <pc:docMk/>
            <pc:sldMk cId="2047097200" sldId="264"/>
            <ac:picMk id="5" creationId="{1E46DF55-A88F-BB43-844C-71F293803B8B}"/>
          </ac:picMkLst>
        </pc:picChg>
        <pc:picChg chg="add">
          <ac:chgData name="Tamilselvan Tamilmani" userId="db254fae-c63e-4443-b2aa-a33276e7ef56" providerId="ADAL" clId="{3E49AC35-B933-6E43-B116-6B41C9CDD991}" dt="2021-04-20T04:39:23.252" v="22"/>
          <ac:picMkLst>
            <pc:docMk/>
            <pc:sldMk cId="2047097200" sldId="264"/>
            <ac:picMk id="6" creationId="{B45EC72E-61CF-A045-AF1D-384B495EFFE9}"/>
          </ac:picMkLst>
        </pc:picChg>
        <pc:picChg chg="add mod">
          <ac:chgData name="Tamilselvan Tamilmani" userId="db254fae-c63e-4443-b2aa-a33276e7ef56" providerId="ADAL" clId="{3E49AC35-B933-6E43-B116-6B41C9CDD991}" dt="2021-04-19T02:50:37.993" v="9"/>
          <ac:picMkLst>
            <pc:docMk/>
            <pc:sldMk cId="2047097200" sldId="264"/>
            <ac:picMk id="8" creationId="{5668A6E0-9314-9E4E-8C57-2FC0F641BD77}"/>
          </ac:picMkLst>
        </pc:picChg>
      </pc:sldChg>
      <pc:sldChg chg="addSp modSp">
        <pc:chgData name="Tamilselvan Tamilmani" userId="db254fae-c63e-4443-b2aa-a33276e7ef56" providerId="ADAL" clId="{3E49AC35-B933-6E43-B116-6B41C9CDD991}" dt="2021-04-19T02:55:57.388" v="18"/>
        <pc:sldMkLst>
          <pc:docMk/>
          <pc:sldMk cId="756561999" sldId="265"/>
        </pc:sldMkLst>
        <pc:spChg chg="mod">
          <ac:chgData name="Tamilselvan Tamilmani" userId="db254fae-c63e-4443-b2aa-a33276e7ef56" providerId="ADAL" clId="{3E49AC35-B933-6E43-B116-6B41C9CDD991}" dt="2021-04-19T02:51:41.083" v="11"/>
          <ac:spMkLst>
            <pc:docMk/>
            <pc:sldMk cId="756561999" sldId="265"/>
            <ac:spMk id="2" creationId="{3AB0E563-79EA-4FDD-8F4B-E0D0519F5A01}"/>
          </ac:spMkLst>
        </pc:spChg>
        <pc:picChg chg="add">
          <ac:chgData name="Tamilselvan Tamilmani" userId="db254fae-c63e-4443-b2aa-a33276e7ef56" providerId="ADAL" clId="{3E49AC35-B933-6E43-B116-6B41C9CDD991}" dt="2021-04-19T02:52:09.952" v="14"/>
          <ac:picMkLst>
            <pc:docMk/>
            <pc:sldMk cId="756561999" sldId="265"/>
            <ac:picMk id="3" creationId="{F8B24B54-5697-A048-86B7-133E555539A8}"/>
          </ac:picMkLst>
        </pc:picChg>
        <pc:picChg chg="add">
          <ac:chgData name="Tamilselvan Tamilmani" userId="db254fae-c63e-4443-b2aa-a33276e7ef56" providerId="ADAL" clId="{3E49AC35-B933-6E43-B116-6B41C9CDD991}" dt="2021-04-19T02:52:43.008" v="15"/>
          <ac:picMkLst>
            <pc:docMk/>
            <pc:sldMk cId="756561999" sldId="265"/>
            <ac:picMk id="4" creationId="{75BD5B43-2929-B84F-942A-BE8CAD957AFE}"/>
          </ac:picMkLst>
        </pc:picChg>
        <pc:picChg chg="add">
          <ac:chgData name="Tamilselvan Tamilmani" userId="db254fae-c63e-4443-b2aa-a33276e7ef56" providerId="ADAL" clId="{3E49AC35-B933-6E43-B116-6B41C9CDD991}" dt="2021-04-19T02:55:57.388" v="18"/>
          <ac:picMkLst>
            <pc:docMk/>
            <pc:sldMk cId="756561999" sldId="265"/>
            <ac:picMk id="5" creationId="{5CF40AA8-EA0A-4A4C-A405-6E624EE88861}"/>
          </ac:picMkLst>
        </pc:picChg>
      </pc:sldChg>
      <pc:sldChg chg="modSp">
        <pc:chgData name="Tamilselvan Tamilmani" userId="db254fae-c63e-4443-b2aa-a33276e7ef56" providerId="ADAL" clId="{3E49AC35-B933-6E43-B116-6B41C9CDD991}" dt="2021-04-21T05:18:18.066" v="570" actId="20577"/>
        <pc:sldMkLst>
          <pc:docMk/>
          <pc:sldMk cId="2696533175" sldId="265"/>
        </pc:sldMkLst>
        <pc:graphicFrameChg chg="mod">
          <ac:chgData name="Tamilselvan Tamilmani" userId="db254fae-c63e-4443-b2aa-a33276e7ef56" providerId="ADAL" clId="{3E49AC35-B933-6E43-B116-6B41C9CDD991}" dt="2021-04-21T05:12:37.013" v="535" actId="20577"/>
          <ac:graphicFrameMkLst>
            <pc:docMk/>
            <pc:sldMk cId="2696533175" sldId="265"/>
            <ac:graphicFrameMk id="8" creationId="{DCC5B67A-6F3F-5342-9A92-582512675240}"/>
          </ac:graphicFrameMkLst>
        </pc:graphicFrameChg>
        <pc:graphicFrameChg chg="mod">
          <ac:chgData name="Tamilselvan Tamilmani" userId="db254fae-c63e-4443-b2aa-a33276e7ef56" providerId="ADAL" clId="{3E49AC35-B933-6E43-B116-6B41C9CDD991}" dt="2021-04-21T05:18:18.066" v="570" actId="20577"/>
          <ac:graphicFrameMkLst>
            <pc:docMk/>
            <pc:sldMk cId="2696533175" sldId="265"/>
            <ac:graphicFrameMk id="9" creationId="{D1F66778-5D66-CE4A-B259-FB36C2C9D52C}"/>
          </ac:graphicFrameMkLst>
        </pc:graphicFrameChg>
        <pc:graphicFrameChg chg="mod">
          <ac:chgData name="Tamilselvan Tamilmani" userId="db254fae-c63e-4443-b2aa-a33276e7ef56" providerId="ADAL" clId="{3E49AC35-B933-6E43-B116-6B41C9CDD991}" dt="2021-04-21T05:12:52.216" v="540" actId="20577"/>
          <ac:graphicFrameMkLst>
            <pc:docMk/>
            <pc:sldMk cId="2696533175" sldId="265"/>
            <ac:graphicFrameMk id="13" creationId="{EAEFC204-D2AF-DF46-8390-2083E28AAE80}"/>
          </ac:graphicFrameMkLst>
        </pc:graphicFrameChg>
        <pc:graphicFrameChg chg="mod">
          <ac:chgData name="Tamilselvan Tamilmani" userId="db254fae-c63e-4443-b2aa-a33276e7ef56" providerId="ADAL" clId="{3E49AC35-B933-6E43-B116-6B41C9CDD991}" dt="2021-04-21T05:14:01.265" v="555" actId="20577"/>
          <ac:graphicFrameMkLst>
            <pc:docMk/>
            <pc:sldMk cId="2696533175" sldId="265"/>
            <ac:graphicFrameMk id="14" creationId="{D3AA6A5B-337E-8647-9A10-DDA2874A83F9}"/>
          </ac:graphicFrameMkLst>
        </pc:graphicFrameChg>
      </pc:sldChg>
      <pc:sldChg chg="modSp">
        <pc:chgData name="Tamilselvan Tamilmani" userId="db254fae-c63e-4443-b2aa-a33276e7ef56" providerId="ADAL" clId="{3E49AC35-B933-6E43-B116-6B41C9CDD991}" dt="2021-04-21T04:35:32.999" v="430" actId="20577"/>
        <pc:sldMkLst>
          <pc:docMk/>
          <pc:sldMk cId="2758863668" sldId="266"/>
        </pc:sldMkLst>
        <pc:spChg chg="mod">
          <ac:chgData name="Tamilselvan Tamilmani" userId="db254fae-c63e-4443-b2aa-a33276e7ef56" providerId="ADAL" clId="{3E49AC35-B933-6E43-B116-6B41C9CDD991}" dt="2021-04-21T04:35:32.999" v="430" actId="20577"/>
          <ac:spMkLst>
            <pc:docMk/>
            <pc:sldMk cId="2758863668" sldId="266"/>
            <ac:spMk id="12" creationId="{EBB75A75-2F59-9F41-B7B2-52FEBEA62504}"/>
          </ac:spMkLst>
        </pc:spChg>
      </pc:sldChg>
      <pc:sldChg chg="delSp add setBg">
        <pc:chgData name="Tamilselvan Tamilmani" userId="db254fae-c63e-4443-b2aa-a33276e7ef56" providerId="ADAL" clId="{3E49AC35-B933-6E43-B116-6B41C9CDD991}" dt="2021-04-21T05:00:16.532" v="431"/>
        <pc:sldMkLst>
          <pc:docMk/>
          <pc:sldMk cId="1695336617" sldId="267"/>
        </pc:sldMkLst>
        <pc:spChg chg="del">
          <ac:chgData name="Tamilselvan Tamilmani" userId="db254fae-c63e-4443-b2aa-a33276e7ef56" providerId="ADAL" clId="{3E49AC35-B933-6E43-B116-6B41C9CDD991}" dt="2021-04-21T05:00:16.532" v="431"/>
          <ac:spMkLst>
            <pc:docMk/>
            <pc:sldMk cId="1695336617" sldId="267"/>
            <ac:spMk id="23" creationId="{4351DFE5-F63D-4BE0-BDA9-E3EB88F01AA5}"/>
          </ac:spMkLst>
        </pc:spChg>
        <pc:picChg chg="del">
          <ac:chgData name="Tamilselvan Tamilmani" userId="db254fae-c63e-4443-b2aa-a33276e7ef56" providerId="ADAL" clId="{3E49AC35-B933-6E43-B116-6B41C9CDD991}" dt="2021-04-21T05:00:16.532" v="431"/>
          <ac:picMkLst>
            <pc:docMk/>
            <pc:sldMk cId="1695336617" sldId="267"/>
            <ac:picMk id="25" creationId="{02DD2BC0-6F29-4B4F-8D61-2DCF6D2E8E73}"/>
          </ac:picMkLst>
        </pc:picChg>
      </pc:sldChg>
      <pc:sldChg chg="addSp">
        <pc:chgData name="Tamilselvan Tamilmani" userId="db254fae-c63e-4443-b2aa-a33276e7ef56" providerId="ADAL" clId="{3E49AC35-B933-6E43-B116-6B41C9CDD991}" dt="2021-04-21T05:01:20.056" v="432"/>
        <pc:sldMkLst>
          <pc:docMk/>
          <pc:sldMk cId="3919237631" sldId="269"/>
        </pc:sldMkLst>
        <pc:picChg chg="add">
          <ac:chgData name="Tamilselvan Tamilmani" userId="db254fae-c63e-4443-b2aa-a33276e7ef56" providerId="ADAL" clId="{3E49AC35-B933-6E43-B116-6B41C9CDD991}" dt="2021-04-21T05:01:20.056" v="432"/>
          <ac:picMkLst>
            <pc:docMk/>
            <pc:sldMk cId="3919237631" sldId="269"/>
            <ac:picMk id="4" creationId="{46C04EA6-13A6-384E-B4F6-EAB58BA1F5D3}"/>
          </ac:picMkLst>
        </pc:picChg>
      </pc:sldChg>
      <pc:sldChg chg="addSp">
        <pc:chgData name="Tamilselvan Tamilmani" userId="db254fae-c63e-4443-b2aa-a33276e7ef56" providerId="ADAL" clId="{3E49AC35-B933-6E43-B116-6B41C9CDD991}" dt="2021-04-21T05:02:07.263" v="433"/>
        <pc:sldMkLst>
          <pc:docMk/>
          <pc:sldMk cId="3757681345" sldId="270"/>
        </pc:sldMkLst>
        <pc:picChg chg="add">
          <ac:chgData name="Tamilselvan Tamilmani" userId="db254fae-c63e-4443-b2aa-a33276e7ef56" providerId="ADAL" clId="{3E49AC35-B933-6E43-B116-6B41C9CDD991}" dt="2021-04-21T05:02:07.263" v="433"/>
          <ac:picMkLst>
            <pc:docMk/>
            <pc:sldMk cId="3757681345" sldId="270"/>
            <ac:picMk id="6" creationId="{7FFE00B3-F888-DA41-A9AE-A13461CA338D}"/>
          </ac:picMkLst>
        </pc:picChg>
      </pc:sldChg>
      <pc:sldChg chg="addSp delSp modSp">
        <pc:chgData name="Tamilselvan Tamilmani" userId="db254fae-c63e-4443-b2aa-a33276e7ef56" providerId="ADAL" clId="{3E49AC35-B933-6E43-B116-6B41C9CDD991}" dt="2021-04-21T05:16:16.427" v="556"/>
        <pc:sldMkLst>
          <pc:docMk/>
          <pc:sldMk cId="2023628590" sldId="271"/>
        </pc:sldMkLst>
        <pc:spChg chg="del">
          <ac:chgData name="Tamilselvan Tamilmani" userId="db254fae-c63e-4443-b2aa-a33276e7ef56" providerId="ADAL" clId="{3E49AC35-B933-6E43-B116-6B41C9CDD991}" dt="2021-04-21T05:16:16.427" v="556"/>
          <ac:spMkLst>
            <pc:docMk/>
            <pc:sldMk cId="2023628590" sldId="271"/>
            <ac:spMk id="3" creationId="{94D2A534-0712-2F44-8010-A5651D3DF3B0}"/>
          </ac:spMkLst>
        </pc:spChg>
        <pc:picChg chg="add mod">
          <ac:chgData name="Tamilselvan Tamilmani" userId="db254fae-c63e-4443-b2aa-a33276e7ef56" providerId="ADAL" clId="{3E49AC35-B933-6E43-B116-6B41C9CDD991}" dt="2021-04-21T05:16:16.427" v="556"/>
          <ac:picMkLst>
            <pc:docMk/>
            <pc:sldMk cId="2023628590" sldId="271"/>
            <ac:picMk id="4" creationId="{89FE9738-37D8-924E-93F7-83FD0BC71381}"/>
          </ac:picMkLst>
        </pc:picChg>
      </pc:sldChg>
    </pc:docChg>
  </pc:docChgLst>
  <pc:docChgLst>
    <pc:chgData name="Tamilselvan Tamilmani" userId="S::ttamilma@syr.edu::db254fae-c63e-4443-b2aa-a33276e7ef56" providerId="AD" clId="Web-{CEE8576D-44F3-4047-A515-A666044246C3}"/>
    <pc:docChg chg="modSld">
      <pc:chgData name="Tamilselvan Tamilmani" userId="S::ttamilma@syr.edu::db254fae-c63e-4443-b2aa-a33276e7ef56" providerId="AD" clId="Web-{CEE8576D-44F3-4047-A515-A666044246C3}" dt="2021-04-30T01:50:58.962" v="20" actId="20577"/>
      <pc:docMkLst>
        <pc:docMk/>
      </pc:docMkLst>
      <pc:sldChg chg="modSp">
        <pc:chgData name="Tamilselvan Tamilmani" userId="S::ttamilma@syr.edu::db254fae-c63e-4443-b2aa-a33276e7ef56" providerId="AD" clId="Web-{CEE8576D-44F3-4047-A515-A666044246C3}" dt="2021-04-30T01:50:58.962" v="20" actId="20577"/>
        <pc:sldMkLst>
          <pc:docMk/>
          <pc:sldMk cId="109857222" sldId="256"/>
        </pc:sldMkLst>
        <pc:spChg chg="mod">
          <ac:chgData name="Tamilselvan Tamilmani" userId="S::ttamilma@syr.edu::db254fae-c63e-4443-b2aa-a33276e7ef56" providerId="AD" clId="Web-{CEE8576D-44F3-4047-A515-A666044246C3}" dt="2021-04-30T01:50:58.962" v="20" actId="20577"/>
          <ac:spMkLst>
            <pc:docMk/>
            <pc:sldMk cId="109857222" sldId="256"/>
            <ac:spMk id="2" creationId="{00000000-0000-0000-0000-000000000000}"/>
          </ac:spMkLst>
        </pc:spChg>
      </pc:sldChg>
    </pc:docChg>
  </pc:docChgLst>
  <pc:docChgLst>
    <pc:chgData name="Carlton A Everett" userId="S::cevere01@syr.edu::dfcf3ae0-2b57-475b-a9fc-3ee54adb14ed" providerId="AD" clId="Web-{1018B434-29C0-7D2D-1C94-E3DD973C09D7}"/>
    <pc:docChg chg="modSld">
      <pc:chgData name="Carlton A Everett" userId="S::cevere01@syr.edu::dfcf3ae0-2b57-475b-a9fc-3ee54adb14ed" providerId="AD" clId="Web-{1018B434-29C0-7D2D-1C94-E3DD973C09D7}" dt="2021-04-21T00:30:20.580" v="25" actId="20577"/>
      <pc:docMkLst>
        <pc:docMk/>
      </pc:docMkLst>
      <pc:sldChg chg="modSp">
        <pc:chgData name="Carlton A Everett" userId="S::cevere01@syr.edu::dfcf3ae0-2b57-475b-a9fc-3ee54adb14ed" providerId="AD" clId="Web-{1018B434-29C0-7D2D-1C94-E3DD973C09D7}" dt="2021-04-21T00:30:20.580" v="25" actId="20577"/>
        <pc:sldMkLst>
          <pc:docMk/>
          <pc:sldMk cId="926987176" sldId="261"/>
        </pc:sldMkLst>
        <pc:spChg chg="mod">
          <ac:chgData name="Carlton A Everett" userId="S::cevere01@syr.edu::dfcf3ae0-2b57-475b-a9fc-3ee54adb14ed" providerId="AD" clId="Web-{1018B434-29C0-7D2D-1C94-E3DD973C09D7}" dt="2021-04-21T00:30:20.580" v="25" actId="20577"/>
          <ac:spMkLst>
            <pc:docMk/>
            <pc:sldMk cId="926987176" sldId="261"/>
            <ac:spMk id="4" creationId="{858C6257-0995-42A9-BBCD-04E8888F99BC}"/>
          </ac:spMkLst>
        </pc:spChg>
      </pc:sldChg>
    </pc:docChg>
  </pc:docChgLst>
  <pc:docChgLst>
    <pc:chgData name="Carlton A Everett" userId="S::cevere01@syr.edu::dfcf3ae0-2b57-475b-a9fc-3ee54adb14ed" providerId="AD" clId="Web-{FD9F3DF8-D143-3179-7B07-2591AB002EEA}"/>
    <pc:docChg chg="modSld">
      <pc:chgData name="Carlton A Everett" userId="S::cevere01@syr.edu::dfcf3ae0-2b57-475b-a9fc-3ee54adb14ed" providerId="AD" clId="Web-{FD9F3DF8-D143-3179-7B07-2591AB002EEA}" dt="2021-06-08T17:20:16.472" v="4"/>
      <pc:docMkLst>
        <pc:docMk/>
      </pc:docMkLst>
      <pc:sldChg chg="addSp modSp addAnim">
        <pc:chgData name="Carlton A Everett" userId="S::cevere01@syr.edu::dfcf3ae0-2b57-475b-a9fc-3ee54adb14ed" providerId="AD" clId="Web-{FD9F3DF8-D143-3179-7B07-2591AB002EEA}" dt="2021-06-08T17:20:16.472" v="4"/>
        <pc:sldMkLst>
          <pc:docMk/>
          <pc:sldMk cId="3443584014" sldId="263"/>
        </pc:sldMkLst>
        <pc:spChg chg="mod">
          <ac:chgData name="Carlton A Everett" userId="S::cevere01@syr.edu::dfcf3ae0-2b57-475b-a9fc-3ee54adb14ed" providerId="AD" clId="Web-{FD9F3DF8-D143-3179-7B07-2591AB002EEA}" dt="2021-06-08T17:20:16.472" v="3"/>
          <ac:spMkLst>
            <pc:docMk/>
            <pc:sldMk cId="3443584014" sldId="263"/>
            <ac:spMk id="2" creationId="{85872959-ADE6-6548-80EB-695873C3FA5E}"/>
          </ac:spMkLst>
        </pc:spChg>
        <pc:spChg chg="add">
          <ac:chgData name="Carlton A Everett" userId="S::cevere01@syr.edu::dfcf3ae0-2b57-475b-a9fc-3ee54adb14ed" providerId="AD" clId="Web-{FD9F3DF8-D143-3179-7B07-2591AB002EEA}" dt="2021-06-08T17:20:16.472" v="3"/>
          <ac:spMkLst>
            <pc:docMk/>
            <pc:sldMk cId="3443584014" sldId="263"/>
            <ac:spMk id="34" creationId="{E91DC736-0EF8-4F87-9146-EBF1D2EE4D3D}"/>
          </ac:spMkLst>
        </pc:spChg>
        <pc:spChg chg="add">
          <ac:chgData name="Carlton A Everett" userId="S::cevere01@syr.edu::dfcf3ae0-2b57-475b-a9fc-3ee54adb14ed" providerId="AD" clId="Web-{FD9F3DF8-D143-3179-7B07-2591AB002EEA}" dt="2021-06-08T17:20:16.472" v="3"/>
          <ac:spMkLst>
            <pc:docMk/>
            <pc:sldMk cId="3443584014" sldId="263"/>
            <ac:spMk id="36" creationId="{097CD68E-23E3-4007-8847-CD0944C4F7BE}"/>
          </ac:spMkLst>
        </pc:spChg>
        <pc:spChg chg="add">
          <ac:chgData name="Carlton A Everett" userId="S::cevere01@syr.edu::dfcf3ae0-2b57-475b-a9fc-3ee54adb14ed" providerId="AD" clId="Web-{FD9F3DF8-D143-3179-7B07-2591AB002EEA}" dt="2021-06-08T17:20:16.472" v="3"/>
          <ac:spMkLst>
            <pc:docMk/>
            <pc:sldMk cId="3443584014" sldId="263"/>
            <ac:spMk id="38" creationId="{AF2F604E-43BE-4DC3-B983-E071523364F8}"/>
          </ac:spMkLst>
        </pc:spChg>
        <pc:spChg chg="add">
          <ac:chgData name="Carlton A Everett" userId="S::cevere01@syr.edu::dfcf3ae0-2b57-475b-a9fc-3ee54adb14ed" providerId="AD" clId="Web-{FD9F3DF8-D143-3179-7B07-2591AB002EEA}" dt="2021-06-08T17:20:16.472" v="3"/>
          <ac:spMkLst>
            <pc:docMk/>
            <pc:sldMk cId="3443584014" sldId="263"/>
            <ac:spMk id="40" creationId="{08C9B587-E65E-4B52-B37C-ABEBB6E87928}"/>
          </ac:spMkLst>
        </pc:spChg>
        <pc:picChg chg="mod">
          <ac:chgData name="Carlton A Everett" userId="S::cevere01@syr.edu::dfcf3ae0-2b57-475b-a9fc-3ee54adb14ed" providerId="AD" clId="Web-{FD9F3DF8-D143-3179-7B07-2591AB002EEA}" dt="2021-06-08T17:20:16.472" v="3"/>
          <ac:picMkLst>
            <pc:docMk/>
            <pc:sldMk cId="3443584014" sldId="263"/>
            <ac:picMk id="29" creationId="{711E7F7C-95D4-48CE-9457-381678B0B9AD}"/>
          </ac:picMkLst>
        </pc:picChg>
      </pc:sldChg>
      <pc:sldChg chg="modSp">
        <pc:chgData name="Carlton A Everett" userId="S::cevere01@syr.edu::dfcf3ae0-2b57-475b-a9fc-3ee54adb14ed" providerId="AD" clId="Web-{FD9F3DF8-D143-3179-7B07-2591AB002EEA}" dt="2021-06-08T17:18:36.251" v="2" actId="1076"/>
        <pc:sldMkLst>
          <pc:docMk/>
          <pc:sldMk cId="2313575477" sldId="285"/>
        </pc:sldMkLst>
        <pc:spChg chg="mod">
          <ac:chgData name="Carlton A Everett" userId="S::cevere01@syr.edu::dfcf3ae0-2b57-475b-a9fc-3ee54adb14ed" providerId="AD" clId="Web-{FD9F3DF8-D143-3179-7B07-2591AB002EEA}" dt="2021-06-08T17:18:36.251" v="2" actId="1076"/>
          <ac:spMkLst>
            <pc:docMk/>
            <pc:sldMk cId="2313575477" sldId="285"/>
            <ac:spMk id="7" creationId="{16E169AA-0C3B-1C44-B179-6D431D323057}"/>
          </ac:spMkLst>
        </pc:spChg>
      </pc:sldChg>
    </pc:docChg>
  </pc:docChgLst>
  <pc:docChgLst>
    <pc:chgData name="Carlton A Everett" userId="dfcf3ae0-2b57-475b-a9fc-3ee54adb14ed" providerId="ADAL" clId="{5AE6162B-7B82-8B40-B635-10F1AE1A9D43}"/>
    <pc:docChg chg="undo custSel addSld delSld modSld">
      <pc:chgData name="Carlton A Everett" userId="dfcf3ae0-2b57-475b-a9fc-3ee54adb14ed" providerId="ADAL" clId="{5AE6162B-7B82-8B40-B635-10F1AE1A9D43}" dt="2021-06-10T22:40:38.059" v="3865" actId="313"/>
      <pc:docMkLst>
        <pc:docMk/>
      </pc:docMkLst>
      <pc:sldChg chg="delSp delDesignElem">
        <pc:chgData name="Carlton A Everett" userId="dfcf3ae0-2b57-475b-a9fc-3ee54adb14ed" providerId="ADAL" clId="{5AE6162B-7B82-8B40-B635-10F1AE1A9D43}" dt="2021-06-08T17:13:29.571" v="521"/>
        <pc:sldMkLst>
          <pc:docMk/>
          <pc:sldMk cId="109857222" sldId="256"/>
        </pc:sldMkLst>
        <pc:spChg chg="del">
          <ac:chgData name="Carlton A Everett" userId="dfcf3ae0-2b57-475b-a9fc-3ee54adb14ed" providerId="ADAL" clId="{5AE6162B-7B82-8B40-B635-10F1AE1A9D43}" dt="2021-06-08T17:13:29.571" v="521"/>
          <ac:spMkLst>
            <pc:docMk/>
            <pc:sldMk cId="109857222" sldId="256"/>
            <ac:spMk id="38" creationId="{3418CC08-0642-447A-BF3C-84F6F61C7A66}"/>
          </ac:spMkLst>
        </pc:spChg>
        <pc:spChg chg="del">
          <ac:chgData name="Carlton A Everett" userId="dfcf3ae0-2b57-475b-a9fc-3ee54adb14ed" providerId="ADAL" clId="{5AE6162B-7B82-8B40-B635-10F1AE1A9D43}" dt="2021-06-08T17:13:29.571" v="521"/>
          <ac:spMkLst>
            <pc:docMk/>
            <pc:sldMk cId="109857222" sldId="256"/>
            <ac:spMk id="40" creationId="{D472C551-D440-40DF-9260-BDB9AC40960A}"/>
          </ac:spMkLst>
        </pc:spChg>
        <pc:spChg chg="del">
          <ac:chgData name="Carlton A Everett" userId="dfcf3ae0-2b57-475b-a9fc-3ee54adb14ed" providerId="ADAL" clId="{5AE6162B-7B82-8B40-B635-10F1AE1A9D43}" dt="2021-06-08T17:13:29.571" v="521"/>
          <ac:spMkLst>
            <pc:docMk/>
            <pc:sldMk cId="109857222" sldId="256"/>
            <ac:spMk id="44" creationId="{508BEF50-7B1E-49A4-BC19-5F4F1D755E64}"/>
          </ac:spMkLst>
        </pc:spChg>
        <pc:spChg chg="del">
          <ac:chgData name="Carlton A Everett" userId="dfcf3ae0-2b57-475b-a9fc-3ee54adb14ed" providerId="ADAL" clId="{5AE6162B-7B82-8B40-B635-10F1AE1A9D43}" dt="2021-06-08T17:13:29.571" v="521"/>
          <ac:spMkLst>
            <pc:docMk/>
            <pc:sldMk cId="109857222" sldId="256"/>
            <ac:spMk id="46" creationId="{3FBAD350-5664-4811-A208-657FB882D350}"/>
          </ac:spMkLst>
        </pc:spChg>
        <pc:spChg chg="del">
          <ac:chgData name="Carlton A Everett" userId="dfcf3ae0-2b57-475b-a9fc-3ee54adb14ed" providerId="ADAL" clId="{5AE6162B-7B82-8B40-B635-10F1AE1A9D43}" dt="2021-06-08T17:13:29.571" v="521"/>
          <ac:spMkLst>
            <pc:docMk/>
            <pc:sldMk cId="109857222" sldId="256"/>
            <ac:spMk id="48" creationId="{C39ADB8F-D187-49D7-BDCF-C1B6DC727068}"/>
          </ac:spMkLst>
        </pc:spChg>
        <pc:cxnChg chg="del">
          <ac:chgData name="Carlton A Everett" userId="dfcf3ae0-2b57-475b-a9fc-3ee54adb14ed" providerId="ADAL" clId="{5AE6162B-7B82-8B40-B635-10F1AE1A9D43}" dt="2021-06-08T17:13:29.571" v="521"/>
          <ac:cxnSpMkLst>
            <pc:docMk/>
            <pc:sldMk cId="109857222" sldId="256"/>
            <ac:cxnSpMk id="42" creationId="{56020367-4FD5-4596-8E10-C5F095CD8DBF}"/>
          </ac:cxnSpMkLst>
        </pc:cxnChg>
      </pc:sldChg>
      <pc:sldChg chg="delSp delDesignElem">
        <pc:chgData name="Carlton A Everett" userId="dfcf3ae0-2b57-475b-a9fc-3ee54adb14ed" providerId="ADAL" clId="{5AE6162B-7B82-8B40-B635-10F1AE1A9D43}" dt="2021-06-08T17:13:29.571" v="521"/>
        <pc:sldMkLst>
          <pc:docMk/>
          <pc:sldMk cId="4059635894" sldId="257"/>
        </pc:sldMkLst>
        <pc:spChg chg="del">
          <ac:chgData name="Carlton A Everett" userId="dfcf3ae0-2b57-475b-a9fc-3ee54adb14ed" providerId="ADAL" clId="{5AE6162B-7B82-8B40-B635-10F1AE1A9D43}" dt="2021-06-08T17:13:29.571" v="521"/>
          <ac:spMkLst>
            <pc:docMk/>
            <pc:sldMk cId="4059635894" sldId="257"/>
            <ac:spMk id="6" creationId="{37E32B78-23DD-4E77-8B9C-7779E3BF20C2}"/>
          </ac:spMkLst>
        </pc:spChg>
      </pc:sldChg>
      <pc:sldChg chg="delSp delDesignElem">
        <pc:chgData name="Carlton A Everett" userId="dfcf3ae0-2b57-475b-a9fc-3ee54adb14ed" providerId="ADAL" clId="{5AE6162B-7B82-8B40-B635-10F1AE1A9D43}" dt="2021-06-08T17:13:29.571" v="521"/>
        <pc:sldMkLst>
          <pc:docMk/>
          <pc:sldMk cId="3332511683" sldId="258"/>
        </pc:sldMkLst>
        <pc:spChg chg="del">
          <ac:chgData name="Carlton A Everett" userId="dfcf3ae0-2b57-475b-a9fc-3ee54adb14ed" providerId="ADAL" clId="{5AE6162B-7B82-8B40-B635-10F1AE1A9D43}" dt="2021-06-08T17:13:29.571" v="521"/>
          <ac:spMkLst>
            <pc:docMk/>
            <pc:sldMk cId="3332511683" sldId="258"/>
            <ac:spMk id="9" creationId="{8B089790-F4B6-46A7-BB28-7B74A9A9EFDC}"/>
          </ac:spMkLst>
        </pc:spChg>
        <pc:spChg chg="del">
          <ac:chgData name="Carlton A Everett" userId="dfcf3ae0-2b57-475b-a9fc-3ee54adb14ed" providerId="ADAL" clId="{5AE6162B-7B82-8B40-B635-10F1AE1A9D43}" dt="2021-06-08T17:13:29.571" v="521"/>
          <ac:spMkLst>
            <pc:docMk/>
            <pc:sldMk cId="3332511683" sldId="258"/>
            <ac:spMk id="11" creationId="{9A191B90-62D1-4718-B891-6A3FC82DD6A2}"/>
          </ac:spMkLst>
        </pc:spChg>
        <pc:grpChg chg="del">
          <ac:chgData name="Carlton A Everett" userId="dfcf3ae0-2b57-475b-a9fc-3ee54adb14ed" providerId="ADAL" clId="{5AE6162B-7B82-8B40-B635-10F1AE1A9D43}" dt="2021-06-08T17:13:29.571" v="521"/>
          <ac:grpSpMkLst>
            <pc:docMk/>
            <pc:sldMk cId="3332511683" sldId="258"/>
            <ac:grpSpMk id="13" creationId="{63A1050F-42B7-42F4-9436-314DB03DE463}"/>
          </ac:grpSpMkLst>
        </pc:grpChg>
        <pc:grpChg chg="del">
          <ac:chgData name="Carlton A Everett" userId="dfcf3ae0-2b57-475b-a9fc-3ee54adb14ed" providerId="ADAL" clId="{5AE6162B-7B82-8B40-B635-10F1AE1A9D43}" dt="2021-06-08T17:13:29.571" v="521"/>
          <ac:grpSpMkLst>
            <pc:docMk/>
            <pc:sldMk cId="3332511683" sldId="258"/>
            <ac:grpSpMk id="19" creationId="{CB04806E-DE07-4370-8B2D-439E32B3A25B}"/>
          </ac:grpSpMkLst>
        </pc:grpChg>
      </pc:sldChg>
      <pc:sldChg chg="delSp delDesignElem">
        <pc:chgData name="Carlton A Everett" userId="dfcf3ae0-2b57-475b-a9fc-3ee54adb14ed" providerId="ADAL" clId="{5AE6162B-7B82-8B40-B635-10F1AE1A9D43}" dt="2021-06-08T17:13:29.571" v="521"/>
        <pc:sldMkLst>
          <pc:docMk/>
          <pc:sldMk cId="276357066" sldId="259"/>
        </pc:sldMkLst>
        <pc:spChg chg="del">
          <ac:chgData name="Carlton A Everett" userId="dfcf3ae0-2b57-475b-a9fc-3ee54adb14ed" providerId="ADAL" clId="{5AE6162B-7B82-8B40-B635-10F1AE1A9D43}" dt="2021-06-08T17:13:29.571" v="521"/>
          <ac:spMkLst>
            <pc:docMk/>
            <pc:sldMk cId="276357066" sldId="259"/>
            <ac:spMk id="92" creationId="{017517EF-BD4D-4055-BDB4-A322C53568AD}"/>
          </ac:spMkLst>
        </pc:spChg>
        <pc:spChg chg="del">
          <ac:chgData name="Carlton A Everett" userId="dfcf3ae0-2b57-475b-a9fc-3ee54adb14ed" providerId="ADAL" clId="{5AE6162B-7B82-8B40-B635-10F1AE1A9D43}" dt="2021-06-08T17:13:29.571" v="521"/>
          <ac:spMkLst>
            <pc:docMk/>
            <pc:sldMk cId="276357066" sldId="259"/>
            <ac:spMk id="94" creationId="{0ADDB668-2CA4-4D2B-9C34-3487CA330BA8}"/>
          </ac:spMkLst>
        </pc:spChg>
        <pc:spChg chg="del">
          <ac:chgData name="Carlton A Everett" userId="dfcf3ae0-2b57-475b-a9fc-3ee54adb14ed" providerId="ADAL" clId="{5AE6162B-7B82-8B40-B635-10F1AE1A9D43}" dt="2021-06-08T17:13:29.571" v="521"/>
          <ac:spMkLst>
            <pc:docMk/>
            <pc:sldMk cId="276357066" sldId="259"/>
            <ac:spMk id="96" creationId="{2568BC19-F052-4108-93E1-6A3D1DEC072F}"/>
          </ac:spMkLst>
        </pc:spChg>
        <pc:spChg chg="del">
          <ac:chgData name="Carlton A Everett" userId="dfcf3ae0-2b57-475b-a9fc-3ee54adb14ed" providerId="ADAL" clId="{5AE6162B-7B82-8B40-B635-10F1AE1A9D43}" dt="2021-06-08T17:13:29.571" v="521"/>
          <ac:spMkLst>
            <pc:docMk/>
            <pc:sldMk cId="276357066" sldId="259"/>
            <ac:spMk id="98" creationId="{D5FD337D-4D6B-4C8B-B6F5-121097E09881}"/>
          </ac:spMkLst>
        </pc:spChg>
      </pc:sldChg>
      <pc:sldChg chg="delSp delDesignElem">
        <pc:chgData name="Carlton A Everett" userId="dfcf3ae0-2b57-475b-a9fc-3ee54adb14ed" providerId="ADAL" clId="{5AE6162B-7B82-8B40-B635-10F1AE1A9D43}" dt="2021-06-08T17:13:29.571" v="521"/>
        <pc:sldMkLst>
          <pc:docMk/>
          <pc:sldMk cId="1061703984" sldId="261"/>
        </pc:sldMkLst>
        <pc:cxnChg chg="del">
          <ac:chgData name="Carlton A Everett" userId="dfcf3ae0-2b57-475b-a9fc-3ee54adb14ed" providerId="ADAL" clId="{5AE6162B-7B82-8B40-B635-10F1AE1A9D43}" dt="2021-06-08T17:13:29.571" v="521"/>
          <ac:cxnSpMkLst>
            <pc:docMk/>
            <pc:sldMk cId="1061703984" sldId="261"/>
            <ac:cxnSpMk id="40" creationId="{822A5670-0F7B-4199-AEAB-33FBA9CEA44D}"/>
          </ac:cxnSpMkLst>
        </pc:cxnChg>
        <pc:cxnChg chg="del">
          <ac:chgData name="Carlton A Everett" userId="dfcf3ae0-2b57-475b-a9fc-3ee54adb14ed" providerId="ADAL" clId="{5AE6162B-7B82-8B40-B635-10F1AE1A9D43}" dt="2021-06-08T17:13:29.571" v="521"/>
          <ac:cxnSpMkLst>
            <pc:docMk/>
            <pc:sldMk cId="1061703984" sldId="261"/>
            <ac:cxnSpMk id="42" creationId="{8BB1744D-A7DF-4B65-B6E3-DCF12BB2D869}"/>
          </ac:cxnSpMkLst>
        </pc:cxnChg>
        <pc:cxnChg chg="del">
          <ac:chgData name="Carlton A Everett" userId="dfcf3ae0-2b57-475b-a9fc-3ee54adb14ed" providerId="ADAL" clId="{5AE6162B-7B82-8B40-B635-10F1AE1A9D43}" dt="2021-06-08T17:13:29.571" v="521"/>
          <ac:cxnSpMkLst>
            <pc:docMk/>
            <pc:sldMk cId="1061703984" sldId="261"/>
            <ac:cxnSpMk id="44" creationId="{882DD753-EA38-4E86-91FB-05041A44A28E}"/>
          </ac:cxnSpMkLst>
        </pc:cxnChg>
        <pc:cxnChg chg="del">
          <ac:chgData name="Carlton A Everett" userId="dfcf3ae0-2b57-475b-a9fc-3ee54adb14ed" providerId="ADAL" clId="{5AE6162B-7B82-8B40-B635-10F1AE1A9D43}" dt="2021-06-08T17:13:29.571" v="521"/>
          <ac:cxnSpMkLst>
            <pc:docMk/>
            <pc:sldMk cId="1061703984" sldId="261"/>
            <ac:cxnSpMk id="46" creationId="{6DA63E78-7704-45EF-B5D3-EADDF5D82674}"/>
          </ac:cxnSpMkLst>
        </pc:cxnChg>
      </pc:sldChg>
      <pc:sldChg chg="delSp delDesignElem modNotesTx">
        <pc:chgData name="Carlton A Everett" userId="dfcf3ae0-2b57-475b-a9fc-3ee54adb14ed" providerId="ADAL" clId="{5AE6162B-7B82-8B40-B635-10F1AE1A9D43}" dt="2021-06-10T20:40:34.788" v="3705" actId="20577"/>
        <pc:sldMkLst>
          <pc:docMk/>
          <pc:sldMk cId="3617087158" sldId="262"/>
        </pc:sldMkLst>
        <pc:spChg chg="del">
          <ac:chgData name="Carlton A Everett" userId="dfcf3ae0-2b57-475b-a9fc-3ee54adb14ed" providerId="ADAL" clId="{5AE6162B-7B82-8B40-B635-10F1AE1A9D43}" dt="2021-06-08T17:13:29.571" v="521"/>
          <ac:spMkLst>
            <pc:docMk/>
            <pc:sldMk cId="3617087158" sldId="262"/>
            <ac:spMk id="25" creationId="{88263A24-0C1F-4677-B43C-4AE14E276B27}"/>
          </ac:spMkLst>
        </pc:spChg>
        <pc:spChg chg="del">
          <ac:chgData name="Carlton A Everett" userId="dfcf3ae0-2b57-475b-a9fc-3ee54adb14ed" providerId="ADAL" clId="{5AE6162B-7B82-8B40-B635-10F1AE1A9D43}" dt="2021-06-08T17:13:29.571" v="521"/>
          <ac:spMkLst>
            <pc:docMk/>
            <pc:sldMk cId="3617087158" sldId="262"/>
            <ac:spMk id="27" creationId="{0ADDB668-2CA4-4D2B-9C34-3487CA330BA8}"/>
          </ac:spMkLst>
        </pc:spChg>
        <pc:spChg chg="del">
          <ac:chgData name="Carlton A Everett" userId="dfcf3ae0-2b57-475b-a9fc-3ee54adb14ed" providerId="ADAL" clId="{5AE6162B-7B82-8B40-B635-10F1AE1A9D43}" dt="2021-06-08T17:13:29.571" v="521"/>
          <ac:spMkLst>
            <pc:docMk/>
            <pc:sldMk cId="3617087158" sldId="262"/>
            <ac:spMk id="29" creationId="{2568BC19-F052-4108-93E1-6A3D1DEC072F}"/>
          </ac:spMkLst>
        </pc:spChg>
        <pc:spChg chg="del">
          <ac:chgData name="Carlton A Everett" userId="dfcf3ae0-2b57-475b-a9fc-3ee54adb14ed" providerId="ADAL" clId="{5AE6162B-7B82-8B40-B635-10F1AE1A9D43}" dt="2021-06-08T17:13:29.571" v="521"/>
          <ac:spMkLst>
            <pc:docMk/>
            <pc:sldMk cId="3617087158" sldId="262"/>
            <ac:spMk id="31" creationId="{D5FD337D-4D6B-4C8B-B6F5-121097E09881}"/>
          </ac:spMkLst>
        </pc:spChg>
      </pc:sldChg>
      <pc:sldChg chg="addSp delSp modSp mod delDesignElem modNotesTx">
        <pc:chgData name="Carlton A Everett" userId="dfcf3ae0-2b57-475b-a9fc-3ee54adb14ed" providerId="ADAL" clId="{5AE6162B-7B82-8B40-B635-10F1AE1A9D43}" dt="2021-06-10T20:39:14.051" v="3608" actId="20577"/>
        <pc:sldMkLst>
          <pc:docMk/>
          <pc:sldMk cId="3443584014" sldId="263"/>
        </pc:sldMkLst>
        <pc:spChg chg="mod">
          <ac:chgData name="Carlton A Everett" userId="dfcf3ae0-2b57-475b-a9fc-3ee54adb14ed" providerId="ADAL" clId="{5AE6162B-7B82-8B40-B635-10F1AE1A9D43}" dt="2021-06-08T20:26:25.822" v="2744" actId="20577"/>
          <ac:spMkLst>
            <pc:docMk/>
            <pc:sldMk cId="3443584014" sldId="263"/>
            <ac:spMk id="2" creationId="{85872959-ADE6-6548-80EB-695873C3FA5E}"/>
          </ac:spMkLst>
        </pc:spChg>
        <pc:spChg chg="del">
          <ac:chgData name="Carlton A Everett" userId="dfcf3ae0-2b57-475b-a9fc-3ee54adb14ed" providerId="ADAL" clId="{5AE6162B-7B82-8B40-B635-10F1AE1A9D43}" dt="2021-06-08T17:54:45.329" v="603" actId="26606"/>
          <ac:spMkLst>
            <pc:docMk/>
            <pc:sldMk cId="3443584014" sldId="263"/>
            <ac:spMk id="34" creationId="{E91DC736-0EF8-4F87-9146-EBF1D2EE4D3D}"/>
          </ac:spMkLst>
        </pc:spChg>
        <pc:spChg chg="del">
          <ac:chgData name="Carlton A Everett" userId="dfcf3ae0-2b57-475b-a9fc-3ee54adb14ed" providerId="ADAL" clId="{5AE6162B-7B82-8B40-B635-10F1AE1A9D43}" dt="2021-06-08T17:54:45.329" v="603" actId="26606"/>
          <ac:spMkLst>
            <pc:docMk/>
            <pc:sldMk cId="3443584014" sldId="263"/>
            <ac:spMk id="36" creationId="{097CD68E-23E3-4007-8847-CD0944C4F7BE}"/>
          </ac:spMkLst>
        </pc:spChg>
        <pc:spChg chg="del">
          <ac:chgData name="Carlton A Everett" userId="dfcf3ae0-2b57-475b-a9fc-3ee54adb14ed" providerId="ADAL" clId="{5AE6162B-7B82-8B40-B635-10F1AE1A9D43}" dt="2021-06-08T17:54:45.329" v="603" actId="26606"/>
          <ac:spMkLst>
            <pc:docMk/>
            <pc:sldMk cId="3443584014" sldId="263"/>
            <ac:spMk id="38" creationId="{AF2F604E-43BE-4DC3-B983-E071523364F8}"/>
          </ac:spMkLst>
        </pc:spChg>
        <pc:spChg chg="del">
          <ac:chgData name="Carlton A Everett" userId="dfcf3ae0-2b57-475b-a9fc-3ee54adb14ed" providerId="ADAL" clId="{5AE6162B-7B82-8B40-B635-10F1AE1A9D43}" dt="2021-06-08T17:54:45.329" v="603" actId="26606"/>
          <ac:spMkLst>
            <pc:docMk/>
            <pc:sldMk cId="3443584014" sldId="263"/>
            <ac:spMk id="40" creationId="{08C9B587-E65E-4B52-B37C-ABEBB6E87928}"/>
          </ac:spMkLst>
        </pc:spChg>
        <pc:spChg chg="del">
          <ac:chgData name="Carlton A Everett" userId="dfcf3ae0-2b57-475b-a9fc-3ee54adb14ed" providerId="ADAL" clId="{5AE6162B-7B82-8B40-B635-10F1AE1A9D43}" dt="2021-06-08T17:13:29.571" v="521"/>
          <ac:spMkLst>
            <pc:docMk/>
            <pc:sldMk cId="3443584014" sldId="263"/>
            <ac:spMk id="42" creationId="{A03F41AC-F690-4E67-BC22-50049D14CCF7}"/>
          </ac:spMkLst>
        </pc:spChg>
        <pc:spChg chg="del">
          <ac:chgData name="Carlton A Everett" userId="dfcf3ae0-2b57-475b-a9fc-3ee54adb14ed" providerId="ADAL" clId="{5AE6162B-7B82-8B40-B635-10F1AE1A9D43}" dt="2021-06-08T17:13:29.571" v="521"/>
          <ac:spMkLst>
            <pc:docMk/>
            <pc:sldMk cId="3443584014" sldId="263"/>
            <ac:spMk id="44" creationId="{769BBCA1-89BA-4CF6-9CE0-7E8BEB04CFCD}"/>
          </ac:spMkLst>
        </pc:spChg>
        <pc:spChg chg="add">
          <ac:chgData name="Carlton A Everett" userId="dfcf3ae0-2b57-475b-a9fc-3ee54adb14ed" providerId="ADAL" clId="{5AE6162B-7B82-8B40-B635-10F1AE1A9D43}" dt="2021-06-08T17:54:45.329" v="603" actId="26606"/>
          <ac:spMkLst>
            <pc:docMk/>
            <pc:sldMk cId="3443584014" sldId="263"/>
            <ac:spMk id="45" creationId="{18AC8E79-ECD6-4F34-BE5A-9F5E850E850A}"/>
          </ac:spMkLst>
        </pc:spChg>
        <pc:spChg chg="del">
          <ac:chgData name="Carlton A Everett" userId="dfcf3ae0-2b57-475b-a9fc-3ee54adb14ed" providerId="ADAL" clId="{5AE6162B-7B82-8B40-B635-10F1AE1A9D43}" dt="2021-06-08T17:13:29.571" v="521"/>
          <ac:spMkLst>
            <pc:docMk/>
            <pc:sldMk cId="3443584014" sldId="263"/>
            <ac:spMk id="46" creationId="{4E94261F-1ED3-4E90-88E6-13479144005B}"/>
          </ac:spMkLst>
        </pc:spChg>
        <pc:spChg chg="add">
          <ac:chgData name="Carlton A Everett" userId="dfcf3ae0-2b57-475b-a9fc-3ee54adb14ed" providerId="ADAL" clId="{5AE6162B-7B82-8B40-B635-10F1AE1A9D43}" dt="2021-06-08T17:54:45.329" v="603" actId="26606"/>
          <ac:spMkLst>
            <pc:docMk/>
            <pc:sldMk cId="3443584014" sldId="263"/>
            <ac:spMk id="47" creationId="{7D2BE1BB-2AB2-4D7E-9E27-8D245181B513}"/>
          </ac:spMkLst>
        </pc:spChg>
        <pc:grpChg chg="del">
          <ac:chgData name="Carlton A Everett" userId="dfcf3ae0-2b57-475b-a9fc-3ee54adb14ed" providerId="ADAL" clId="{5AE6162B-7B82-8B40-B635-10F1AE1A9D43}" dt="2021-06-08T17:13:29.571" v="521"/>
          <ac:grpSpMkLst>
            <pc:docMk/>
            <pc:sldMk cId="3443584014" sldId="263"/>
            <ac:grpSpMk id="48" creationId="{8B65D8A2-EC69-49A4-8897-4C4FE08B7420}"/>
          </ac:grpSpMkLst>
        </pc:grpChg>
        <pc:grpChg chg="add">
          <ac:chgData name="Carlton A Everett" userId="dfcf3ae0-2b57-475b-a9fc-3ee54adb14ed" providerId="ADAL" clId="{5AE6162B-7B82-8B40-B635-10F1AE1A9D43}" dt="2021-06-08T17:54:45.329" v="603" actId="26606"/>
          <ac:grpSpMkLst>
            <pc:docMk/>
            <pc:sldMk cId="3443584014" sldId="263"/>
            <ac:grpSpMk id="49" creationId="{22A1615C-2156-4B15-BF3E-39794B37905E}"/>
          </ac:grpSpMkLst>
        </pc:grpChg>
        <pc:picChg chg="mod ord">
          <ac:chgData name="Carlton A Everett" userId="dfcf3ae0-2b57-475b-a9fc-3ee54adb14ed" providerId="ADAL" clId="{5AE6162B-7B82-8B40-B635-10F1AE1A9D43}" dt="2021-06-08T17:54:45.329" v="603" actId="26606"/>
          <ac:picMkLst>
            <pc:docMk/>
            <pc:sldMk cId="3443584014" sldId="263"/>
            <ac:picMk id="29" creationId="{711E7F7C-95D4-48CE-9457-381678B0B9AD}"/>
          </ac:picMkLst>
        </pc:picChg>
        <pc:cxnChg chg="del">
          <ac:chgData name="Carlton A Everett" userId="dfcf3ae0-2b57-475b-a9fc-3ee54adb14ed" providerId="ADAL" clId="{5AE6162B-7B82-8B40-B635-10F1AE1A9D43}" dt="2021-06-08T17:13:29.571" v="521"/>
          <ac:cxnSpMkLst>
            <pc:docMk/>
            <pc:sldMk cId="3443584014" sldId="263"/>
            <ac:cxnSpMk id="53" creationId="{56020367-4FD5-4596-8E10-C5F095CD8DBF}"/>
          </ac:cxnSpMkLst>
        </pc:cxnChg>
      </pc:sldChg>
      <pc:sldChg chg="addSp delSp modSp mod delDesignElem">
        <pc:chgData name="Carlton A Everett" userId="dfcf3ae0-2b57-475b-a9fc-3ee54adb14ed" providerId="ADAL" clId="{5AE6162B-7B82-8B40-B635-10F1AE1A9D43}" dt="2021-06-08T17:54:11.411" v="598" actId="26606"/>
        <pc:sldMkLst>
          <pc:docMk/>
          <pc:sldMk cId="608335471" sldId="265"/>
        </pc:sldMkLst>
        <pc:spChg chg="mod">
          <ac:chgData name="Carlton A Everett" userId="dfcf3ae0-2b57-475b-a9fc-3ee54adb14ed" providerId="ADAL" clId="{5AE6162B-7B82-8B40-B635-10F1AE1A9D43}" dt="2021-06-08T17:54:11.411" v="598" actId="26606"/>
          <ac:spMkLst>
            <pc:docMk/>
            <pc:sldMk cId="608335471" sldId="265"/>
            <ac:spMk id="2" creationId="{7FE6A9D6-8557-364A-888E-1B19A3285E24}"/>
          </ac:spMkLst>
        </pc:spChg>
        <pc:spChg chg="add">
          <ac:chgData name="Carlton A Everett" userId="dfcf3ae0-2b57-475b-a9fc-3ee54adb14ed" providerId="ADAL" clId="{5AE6162B-7B82-8B40-B635-10F1AE1A9D43}" dt="2021-06-08T17:54:11.411" v="598" actId="26606"/>
          <ac:spMkLst>
            <pc:docMk/>
            <pc:sldMk cId="608335471" sldId="265"/>
            <ac:spMk id="7" creationId="{88EB6E95-9C89-4CFF-A598-F278D0DFB39E}"/>
          </ac:spMkLst>
        </pc:spChg>
        <pc:spChg chg="add">
          <ac:chgData name="Carlton A Everett" userId="dfcf3ae0-2b57-475b-a9fc-3ee54adb14ed" providerId="ADAL" clId="{5AE6162B-7B82-8B40-B635-10F1AE1A9D43}" dt="2021-06-08T17:54:11.411" v="598" actId="26606"/>
          <ac:spMkLst>
            <pc:docMk/>
            <pc:sldMk cId="608335471" sldId="265"/>
            <ac:spMk id="9" creationId="{474CD0F4-EA2A-4E5D-AE73-1112C1CA2A19}"/>
          </ac:spMkLst>
        </pc:spChg>
        <pc:spChg chg="del">
          <ac:chgData name="Carlton A Everett" userId="dfcf3ae0-2b57-475b-a9fc-3ee54adb14ed" providerId="ADAL" clId="{5AE6162B-7B82-8B40-B635-10F1AE1A9D43}" dt="2021-06-08T17:13:29.571" v="521"/>
          <ac:spMkLst>
            <pc:docMk/>
            <pc:sldMk cId="608335471" sldId="265"/>
            <ac:spMk id="27" creationId="{1A3C89F8-0D2F-47FF-B903-151248265F47}"/>
          </ac:spMkLst>
        </pc:spChg>
        <pc:spChg chg="del">
          <ac:chgData name="Carlton A Everett" userId="dfcf3ae0-2b57-475b-a9fc-3ee54adb14ed" providerId="ADAL" clId="{5AE6162B-7B82-8B40-B635-10F1AE1A9D43}" dt="2021-06-08T17:13:29.571" v="521"/>
          <ac:spMkLst>
            <pc:docMk/>
            <pc:sldMk cId="608335471" sldId="265"/>
            <ac:spMk id="29" creationId="{C5CB530E-515E-412C-9DF1-5F8FFBD6F383}"/>
          </ac:spMkLst>
        </pc:spChg>
        <pc:spChg chg="del">
          <ac:chgData name="Carlton A Everett" userId="dfcf3ae0-2b57-475b-a9fc-3ee54adb14ed" providerId="ADAL" clId="{5AE6162B-7B82-8B40-B635-10F1AE1A9D43}" dt="2021-06-08T17:13:29.571" v="521"/>
          <ac:spMkLst>
            <pc:docMk/>
            <pc:sldMk cId="608335471" sldId="265"/>
            <ac:spMk id="31" creationId="{712D4376-A578-4FF1-94FC-245E7A6A489F}"/>
          </ac:spMkLst>
        </pc:spChg>
        <pc:spChg chg="del">
          <ac:chgData name="Carlton A Everett" userId="dfcf3ae0-2b57-475b-a9fc-3ee54adb14ed" providerId="ADAL" clId="{5AE6162B-7B82-8B40-B635-10F1AE1A9D43}" dt="2021-06-08T17:13:29.571" v="521"/>
          <ac:spMkLst>
            <pc:docMk/>
            <pc:sldMk cId="608335471" sldId="265"/>
            <ac:spMk id="33" creationId="{AEA7509D-F04F-40CB-A0B3-EEF16499CC9F}"/>
          </ac:spMkLst>
        </pc:spChg>
        <pc:spChg chg="del">
          <ac:chgData name="Carlton A Everett" userId="dfcf3ae0-2b57-475b-a9fc-3ee54adb14ed" providerId="ADAL" clId="{5AE6162B-7B82-8B40-B635-10F1AE1A9D43}" dt="2021-06-08T17:13:29.571" v="521"/>
          <ac:spMkLst>
            <pc:docMk/>
            <pc:sldMk cId="608335471" sldId="265"/>
            <ac:spMk id="37" creationId="{508BEF50-7B1E-49A4-BC19-5F4F1D755E64}"/>
          </ac:spMkLst>
        </pc:spChg>
        <pc:spChg chg="del">
          <ac:chgData name="Carlton A Everett" userId="dfcf3ae0-2b57-475b-a9fc-3ee54adb14ed" providerId="ADAL" clId="{5AE6162B-7B82-8B40-B635-10F1AE1A9D43}" dt="2021-06-08T17:13:29.571" v="521"/>
          <ac:spMkLst>
            <pc:docMk/>
            <pc:sldMk cId="608335471" sldId="265"/>
            <ac:spMk id="39" creationId="{3FBAD350-5664-4811-A208-657FB882D350}"/>
          </ac:spMkLst>
        </pc:spChg>
        <pc:spChg chg="del">
          <ac:chgData name="Carlton A Everett" userId="dfcf3ae0-2b57-475b-a9fc-3ee54adb14ed" providerId="ADAL" clId="{5AE6162B-7B82-8B40-B635-10F1AE1A9D43}" dt="2021-06-08T17:13:29.571" v="521"/>
          <ac:spMkLst>
            <pc:docMk/>
            <pc:sldMk cId="608335471" sldId="265"/>
            <ac:spMk id="41" creationId="{C39ADB8F-D187-49D7-BDCF-C1B6DC727068}"/>
          </ac:spMkLst>
        </pc:spChg>
        <pc:grpChg chg="add">
          <ac:chgData name="Carlton A Everett" userId="dfcf3ae0-2b57-475b-a9fc-3ee54adb14ed" providerId="ADAL" clId="{5AE6162B-7B82-8B40-B635-10F1AE1A9D43}" dt="2021-06-08T17:54:11.411" v="598" actId="26606"/>
          <ac:grpSpMkLst>
            <pc:docMk/>
            <pc:sldMk cId="608335471" sldId="265"/>
            <ac:grpSpMk id="11" creationId="{A1EDC8FC-C3D1-4FE4-8E66-29767478DBDB}"/>
          </ac:grpSpMkLst>
        </pc:grpChg>
        <pc:grpChg chg="add">
          <ac:chgData name="Carlton A Everett" userId="dfcf3ae0-2b57-475b-a9fc-3ee54adb14ed" providerId="ADAL" clId="{5AE6162B-7B82-8B40-B635-10F1AE1A9D43}" dt="2021-06-08T17:54:11.411" v="598" actId="26606"/>
          <ac:grpSpMkLst>
            <pc:docMk/>
            <pc:sldMk cId="608335471" sldId="265"/>
            <ac:grpSpMk id="17" creationId="{1BC136B2-4D8D-4561-95D5-56167F4116BD}"/>
          </ac:grpSpMkLst>
        </pc:grpChg>
        <pc:cxnChg chg="del">
          <ac:chgData name="Carlton A Everett" userId="dfcf3ae0-2b57-475b-a9fc-3ee54adb14ed" providerId="ADAL" clId="{5AE6162B-7B82-8B40-B635-10F1AE1A9D43}" dt="2021-06-08T17:13:29.571" v="521"/>
          <ac:cxnSpMkLst>
            <pc:docMk/>
            <pc:sldMk cId="608335471" sldId="265"/>
            <ac:cxnSpMk id="35" creationId="{56020367-4FD5-4596-8E10-C5F095CD8DBF}"/>
          </ac:cxnSpMkLst>
        </pc:cxnChg>
      </pc:sldChg>
      <pc:sldChg chg="addSp delSp modSp mod delDesignElem">
        <pc:chgData name="Carlton A Everett" userId="dfcf3ae0-2b57-475b-a9fc-3ee54adb14ed" providerId="ADAL" clId="{5AE6162B-7B82-8B40-B635-10F1AE1A9D43}" dt="2021-06-08T17:54:17.407" v="599" actId="26606"/>
        <pc:sldMkLst>
          <pc:docMk/>
          <pc:sldMk cId="1103954550" sldId="266"/>
        </pc:sldMkLst>
        <pc:spChg chg="mod">
          <ac:chgData name="Carlton A Everett" userId="dfcf3ae0-2b57-475b-a9fc-3ee54adb14ed" providerId="ADAL" clId="{5AE6162B-7B82-8B40-B635-10F1AE1A9D43}" dt="2021-06-08T17:54:17.407" v="599" actId="26606"/>
          <ac:spMkLst>
            <pc:docMk/>
            <pc:sldMk cId="1103954550" sldId="266"/>
            <ac:spMk id="2" creationId="{8341E7E3-05E7-2943-AFAF-3A7FF5B075CF}"/>
          </ac:spMkLst>
        </pc:spChg>
        <pc:spChg chg="add">
          <ac:chgData name="Carlton A Everett" userId="dfcf3ae0-2b57-475b-a9fc-3ee54adb14ed" providerId="ADAL" clId="{5AE6162B-7B82-8B40-B635-10F1AE1A9D43}" dt="2021-06-08T17:54:17.407" v="599" actId="26606"/>
          <ac:spMkLst>
            <pc:docMk/>
            <pc:sldMk cId="1103954550" sldId="266"/>
            <ac:spMk id="7" creationId="{6DDA8CE9-E0A6-4FF2-823D-D08607606DC2}"/>
          </ac:spMkLst>
        </pc:spChg>
        <pc:spChg chg="add">
          <ac:chgData name="Carlton A Everett" userId="dfcf3ae0-2b57-475b-a9fc-3ee54adb14ed" providerId="ADAL" clId="{5AE6162B-7B82-8B40-B635-10F1AE1A9D43}" dt="2021-06-08T17:54:17.407" v="599" actId="26606"/>
          <ac:spMkLst>
            <pc:docMk/>
            <pc:sldMk cId="1103954550" sldId="266"/>
            <ac:spMk id="9" creationId="{11195564-33B9-434B-9641-764F5905A56F}"/>
          </ac:spMkLst>
        </pc:spChg>
        <pc:spChg chg="del">
          <ac:chgData name="Carlton A Everett" userId="dfcf3ae0-2b57-475b-a9fc-3ee54adb14ed" providerId="ADAL" clId="{5AE6162B-7B82-8B40-B635-10F1AE1A9D43}" dt="2021-06-08T17:13:29.571" v="521"/>
          <ac:spMkLst>
            <pc:docMk/>
            <pc:sldMk cId="1103954550" sldId="266"/>
            <ac:spMk id="21" creationId="{9A3F5928-D955-456A-97B5-AA390B8CE9D5}"/>
          </ac:spMkLst>
        </pc:spChg>
        <pc:spChg chg="del">
          <ac:chgData name="Carlton A Everett" userId="dfcf3ae0-2b57-475b-a9fc-3ee54adb14ed" providerId="ADAL" clId="{5AE6162B-7B82-8B40-B635-10F1AE1A9D43}" dt="2021-06-08T17:13:29.571" v="521"/>
          <ac:spMkLst>
            <pc:docMk/>
            <pc:sldMk cId="1103954550" sldId="266"/>
            <ac:spMk id="25" creationId="{C5CB530E-515E-412C-9DF1-5F8FFBD6F383}"/>
          </ac:spMkLst>
        </pc:spChg>
        <pc:spChg chg="del">
          <ac:chgData name="Carlton A Everett" userId="dfcf3ae0-2b57-475b-a9fc-3ee54adb14ed" providerId="ADAL" clId="{5AE6162B-7B82-8B40-B635-10F1AE1A9D43}" dt="2021-06-08T17:13:29.571" v="521"/>
          <ac:spMkLst>
            <pc:docMk/>
            <pc:sldMk cId="1103954550" sldId="266"/>
            <ac:spMk id="27" creationId="{712D4376-A578-4FF1-94FC-245E7A6A489F}"/>
          </ac:spMkLst>
        </pc:spChg>
        <pc:spChg chg="del">
          <ac:chgData name="Carlton A Everett" userId="dfcf3ae0-2b57-475b-a9fc-3ee54adb14ed" providerId="ADAL" clId="{5AE6162B-7B82-8B40-B635-10F1AE1A9D43}" dt="2021-06-08T17:13:29.571" v="521"/>
          <ac:spMkLst>
            <pc:docMk/>
            <pc:sldMk cId="1103954550" sldId="266"/>
            <ac:spMk id="29" creationId="{AEA7509D-F04F-40CB-A0B3-EEF16499CC9F}"/>
          </ac:spMkLst>
        </pc:spChg>
        <pc:grpChg chg="add">
          <ac:chgData name="Carlton A Everett" userId="dfcf3ae0-2b57-475b-a9fc-3ee54adb14ed" providerId="ADAL" clId="{5AE6162B-7B82-8B40-B635-10F1AE1A9D43}" dt="2021-06-08T17:54:17.407" v="599" actId="26606"/>
          <ac:grpSpMkLst>
            <pc:docMk/>
            <pc:sldMk cId="1103954550" sldId="266"/>
            <ac:grpSpMk id="11" creationId="{1D18C537-E336-47C4-836B-C342A230F8F3}"/>
          </ac:grpSpMkLst>
        </pc:grpChg>
        <pc:grpChg chg="add">
          <ac:chgData name="Carlton A Everett" userId="dfcf3ae0-2b57-475b-a9fc-3ee54adb14ed" providerId="ADAL" clId="{5AE6162B-7B82-8B40-B635-10F1AE1A9D43}" dt="2021-06-08T17:54:17.407" v="599" actId="26606"/>
          <ac:grpSpMkLst>
            <pc:docMk/>
            <pc:sldMk cId="1103954550" sldId="266"/>
            <ac:grpSpMk id="17" creationId="{5A1259D8-0C3A-4069-A22F-537BBBB61A9C}"/>
          </ac:grpSpMkLst>
        </pc:grpChg>
        <pc:cxnChg chg="del">
          <ac:chgData name="Carlton A Everett" userId="dfcf3ae0-2b57-475b-a9fc-3ee54adb14ed" providerId="ADAL" clId="{5AE6162B-7B82-8B40-B635-10F1AE1A9D43}" dt="2021-06-08T17:13:29.571" v="521"/>
          <ac:cxnSpMkLst>
            <pc:docMk/>
            <pc:sldMk cId="1103954550" sldId="266"/>
            <ac:cxnSpMk id="23" creationId="{56020367-4FD5-4596-8E10-C5F095CD8DBF}"/>
          </ac:cxnSpMkLst>
        </pc:cxnChg>
      </pc:sldChg>
      <pc:sldChg chg="delSp delDesignElem">
        <pc:chgData name="Carlton A Everett" userId="dfcf3ae0-2b57-475b-a9fc-3ee54adb14ed" providerId="ADAL" clId="{5AE6162B-7B82-8B40-B635-10F1AE1A9D43}" dt="2021-06-08T17:13:29.571" v="521"/>
        <pc:sldMkLst>
          <pc:docMk/>
          <pc:sldMk cId="3905886197" sldId="267"/>
        </pc:sldMkLst>
        <pc:spChg chg="del">
          <ac:chgData name="Carlton A Everett" userId="dfcf3ae0-2b57-475b-a9fc-3ee54adb14ed" providerId="ADAL" clId="{5AE6162B-7B82-8B40-B635-10F1AE1A9D43}" dt="2021-06-08T17:13:29.571" v="521"/>
          <ac:spMkLst>
            <pc:docMk/>
            <pc:sldMk cId="3905886197" sldId="267"/>
            <ac:spMk id="60" creationId="{5C9B446A-6343-4E56-90BA-061E4DDF0FFB}"/>
          </ac:spMkLst>
        </pc:spChg>
        <pc:spChg chg="del">
          <ac:chgData name="Carlton A Everett" userId="dfcf3ae0-2b57-475b-a9fc-3ee54adb14ed" providerId="ADAL" clId="{5AE6162B-7B82-8B40-B635-10F1AE1A9D43}" dt="2021-06-08T17:13:29.571" v="521"/>
          <ac:spMkLst>
            <pc:docMk/>
            <pc:sldMk cId="3905886197" sldId="267"/>
            <ac:spMk id="61" creationId="{3EC72A1B-03D3-499C-B4BF-AC68EEC22B10}"/>
          </ac:spMkLst>
        </pc:spChg>
        <pc:spChg chg="del">
          <ac:chgData name="Carlton A Everett" userId="dfcf3ae0-2b57-475b-a9fc-3ee54adb14ed" providerId="ADAL" clId="{5AE6162B-7B82-8B40-B635-10F1AE1A9D43}" dt="2021-06-08T17:13:29.571" v="521"/>
          <ac:spMkLst>
            <pc:docMk/>
            <pc:sldMk cId="3905886197" sldId="267"/>
            <ac:spMk id="62" creationId="{216322C2-3CF0-4D33-BF90-3F384CF6D232}"/>
          </ac:spMkLst>
        </pc:spChg>
        <pc:spChg chg="del">
          <ac:chgData name="Carlton A Everett" userId="dfcf3ae0-2b57-475b-a9fc-3ee54adb14ed" providerId="ADAL" clId="{5AE6162B-7B82-8B40-B635-10F1AE1A9D43}" dt="2021-06-08T17:13:29.571" v="521"/>
          <ac:spMkLst>
            <pc:docMk/>
            <pc:sldMk cId="3905886197" sldId="267"/>
            <ac:spMk id="63" creationId="{55D4142C-5077-457F-A6AD-3FECFDB39685}"/>
          </ac:spMkLst>
        </pc:spChg>
        <pc:spChg chg="del">
          <ac:chgData name="Carlton A Everett" userId="dfcf3ae0-2b57-475b-a9fc-3ee54adb14ed" providerId="ADAL" clId="{5AE6162B-7B82-8B40-B635-10F1AE1A9D43}" dt="2021-06-08T17:13:29.571" v="521"/>
          <ac:spMkLst>
            <pc:docMk/>
            <pc:sldMk cId="3905886197" sldId="267"/>
            <ac:spMk id="64" creationId="{7A5F0580-5EE9-419F-96EE-B6529EF6E7D0}"/>
          </ac:spMkLst>
        </pc:spChg>
      </pc:sldChg>
      <pc:sldChg chg="modSp">
        <pc:chgData name="Carlton A Everett" userId="dfcf3ae0-2b57-475b-a9fc-3ee54adb14ed" providerId="ADAL" clId="{5AE6162B-7B82-8B40-B635-10F1AE1A9D43}" dt="2021-06-08T17:13:39.073" v="522"/>
        <pc:sldMkLst>
          <pc:docMk/>
          <pc:sldMk cId="3873910967" sldId="268"/>
        </pc:sldMkLst>
        <pc:spChg chg="mod">
          <ac:chgData name="Carlton A Everett" userId="dfcf3ae0-2b57-475b-a9fc-3ee54adb14ed" providerId="ADAL" clId="{5AE6162B-7B82-8B40-B635-10F1AE1A9D43}" dt="2021-06-08T17:13:39.073" v="522"/>
          <ac:spMkLst>
            <pc:docMk/>
            <pc:sldMk cId="3873910967" sldId="268"/>
            <ac:spMk id="2" creationId="{99BF1D6B-83EC-194B-B9AC-34FCC9DAAA51}"/>
          </ac:spMkLst>
        </pc:spChg>
      </pc:sldChg>
      <pc:sldChg chg="modSp">
        <pc:chgData name="Carlton A Everett" userId="dfcf3ae0-2b57-475b-a9fc-3ee54adb14ed" providerId="ADAL" clId="{5AE6162B-7B82-8B40-B635-10F1AE1A9D43}" dt="2021-06-08T17:13:39.073" v="522"/>
        <pc:sldMkLst>
          <pc:docMk/>
          <pc:sldMk cId="4189563789" sldId="269"/>
        </pc:sldMkLst>
        <pc:spChg chg="mod">
          <ac:chgData name="Carlton A Everett" userId="dfcf3ae0-2b57-475b-a9fc-3ee54adb14ed" providerId="ADAL" clId="{5AE6162B-7B82-8B40-B635-10F1AE1A9D43}" dt="2021-06-08T17:13:39.073" v="522"/>
          <ac:spMkLst>
            <pc:docMk/>
            <pc:sldMk cId="4189563789" sldId="269"/>
            <ac:spMk id="2" creationId="{DFF48A96-4C5A-EC4F-B4B3-B1037A02AB83}"/>
          </ac:spMkLst>
        </pc:spChg>
        <pc:picChg chg="mod">
          <ac:chgData name="Carlton A Everett" userId="dfcf3ae0-2b57-475b-a9fc-3ee54adb14ed" providerId="ADAL" clId="{5AE6162B-7B82-8B40-B635-10F1AE1A9D43}" dt="2021-06-08T17:13:39.073" v="522"/>
          <ac:picMkLst>
            <pc:docMk/>
            <pc:sldMk cId="4189563789" sldId="269"/>
            <ac:picMk id="3" creationId="{7EDE3A05-3129-40D4-A16D-6F5DDC7112C0}"/>
          </ac:picMkLst>
        </pc:picChg>
      </pc:sldChg>
      <pc:sldChg chg="addSp delSp modSp mod delDesignElem">
        <pc:chgData name="Carlton A Everett" userId="dfcf3ae0-2b57-475b-a9fc-3ee54adb14ed" providerId="ADAL" clId="{5AE6162B-7B82-8B40-B635-10F1AE1A9D43}" dt="2021-06-08T18:45:34.606" v="1505" actId="26606"/>
        <pc:sldMkLst>
          <pc:docMk/>
          <pc:sldMk cId="3460176472" sldId="270"/>
        </pc:sldMkLst>
        <pc:spChg chg="mod">
          <ac:chgData name="Carlton A Everett" userId="dfcf3ae0-2b57-475b-a9fc-3ee54adb14ed" providerId="ADAL" clId="{5AE6162B-7B82-8B40-B635-10F1AE1A9D43}" dt="2021-06-08T18:45:34.606" v="1505" actId="26606"/>
          <ac:spMkLst>
            <pc:docMk/>
            <pc:sldMk cId="3460176472" sldId="270"/>
            <ac:spMk id="2" creationId="{9CE3A709-F79F-E249-B49E-7CF39AD0C174}"/>
          </ac:spMkLst>
        </pc:spChg>
        <pc:spChg chg="add del">
          <ac:chgData name="Carlton A Everett" userId="dfcf3ae0-2b57-475b-a9fc-3ee54adb14ed" providerId="ADAL" clId="{5AE6162B-7B82-8B40-B635-10F1AE1A9D43}" dt="2021-06-08T17:54:38.954" v="602" actId="26606"/>
          <ac:spMkLst>
            <pc:docMk/>
            <pc:sldMk cId="3460176472" sldId="270"/>
            <ac:spMk id="5" creationId="{4D24BFD5-D814-402B-B6C4-EEF6AE14B0F2}"/>
          </ac:spMkLst>
        </pc:spChg>
        <pc:spChg chg="add del">
          <ac:chgData name="Carlton A Everett" userId="dfcf3ae0-2b57-475b-a9fc-3ee54adb14ed" providerId="ADAL" clId="{5AE6162B-7B82-8B40-B635-10F1AE1A9D43}" dt="2021-06-08T17:54:38.954" v="602" actId="26606"/>
          <ac:spMkLst>
            <pc:docMk/>
            <pc:sldMk cId="3460176472" sldId="270"/>
            <ac:spMk id="6" creationId="{36FED7E8-9A97-475F-9FA4-113410D4433B}"/>
          </ac:spMkLst>
        </pc:spChg>
        <pc:spChg chg="add del">
          <ac:chgData name="Carlton A Everett" userId="dfcf3ae0-2b57-475b-a9fc-3ee54adb14ed" providerId="ADAL" clId="{5AE6162B-7B82-8B40-B635-10F1AE1A9D43}" dt="2021-06-08T17:54:38.954" v="602" actId="26606"/>
          <ac:spMkLst>
            <pc:docMk/>
            <pc:sldMk cId="3460176472" sldId="270"/>
            <ac:spMk id="32" creationId="{2A39B854-4B6C-4F7F-A602-6F97770CED70}"/>
          </ac:spMkLst>
        </pc:spChg>
        <pc:spChg chg="del">
          <ac:chgData name="Carlton A Everett" userId="dfcf3ae0-2b57-475b-a9fc-3ee54adb14ed" providerId="ADAL" clId="{5AE6162B-7B82-8B40-B635-10F1AE1A9D43}" dt="2021-06-08T17:13:29.571" v="521"/>
          <ac:spMkLst>
            <pc:docMk/>
            <pc:sldMk cId="3460176472" sldId="270"/>
            <ac:spMk id="34" creationId="{1A3C89F8-0D2F-47FF-B903-151248265F47}"/>
          </ac:spMkLst>
        </pc:spChg>
        <pc:spChg chg="del">
          <ac:chgData name="Carlton A Everett" userId="dfcf3ae0-2b57-475b-a9fc-3ee54adb14ed" providerId="ADAL" clId="{5AE6162B-7B82-8B40-B635-10F1AE1A9D43}" dt="2021-06-08T17:13:29.571" v="521"/>
          <ac:spMkLst>
            <pc:docMk/>
            <pc:sldMk cId="3460176472" sldId="270"/>
            <ac:spMk id="35" creationId="{508BEF50-7B1E-49A4-BC19-5F4F1D755E64}"/>
          </ac:spMkLst>
        </pc:spChg>
        <pc:spChg chg="del">
          <ac:chgData name="Carlton A Everett" userId="dfcf3ae0-2b57-475b-a9fc-3ee54adb14ed" providerId="ADAL" clId="{5AE6162B-7B82-8B40-B635-10F1AE1A9D43}" dt="2021-06-08T17:13:29.571" v="521"/>
          <ac:spMkLst>
            <pc:docMk/>
            <pc:sldMk cId="3460176472" sldId="270"/>
            <ac:spMk id="36" creationId="{C5CB530E-515E-412C-9DF1-5F8FFBD6F383}"/>
          </ac:spMkLst>
        </pc:spChg>
        <pc:spChg chg="del">
          <ac:chgData name="Carlton A Everett" userId="dfcf3ae0-2b57-475b-a9fc-3ee54adb14ed" providerId="ADAL" clId="{5AE6162B-7B82-8B40-B635-10F1AE1A9D43}" dt="2021-06-08T17:13:29.571" v="521"/>
          <ac:spMkLst>
            <pc:docMk/>
            <pc:sldMk cId="3460176472" sldId="270"/>
            <ac:spMk id="37" creationId="{3FBAD350-5664-4811-A208-657FB882D350}"/>
          </ac:spMkLst>
        </pc:spChg>
        <pc:spChg chg="del">
          <ac:chgData name="Carlton A Everett" userId="dfcf3ae0-2b57-475b-a9fc-3ee54adb14ed" providerId="ADAL" clId="{5AE6162B-7B82-8B40-B635-10F1AE1A9D43}" dt="2021-06-08T17:13:29.571" v="521"/>
          <ac:spMkLst>
            <pc:docMk/>
            <pc:sldMk cId="3460176472" sldId="270"/>
            <ac:spMk id="38" creationId="{712D4376-A578-4FF1-94FC-245E7A6A489F}"/>
          </ac:spMkLst>
        </pc:spChg>
        <pc:spChg chg="del">
          <ac:chgData name="Carlton A Everett" userId="dfcf3ae0-2b57-475b-a9fc-3ee54adb14ed" providerId="ADAL" clId="{5AE6162B-7B82-8B40-B635-10F1AE1A9D43}" dt="2021-06-08T17:13:29.571" v="521"/>
          <ac:spMkLst>
            <pc:docMk/>
            <pc:sldMk cId="3460176472" sldId="270"/>
            <ac:spMk id="39" creationId="{C39ADB8F-D187-49D7-BDCF-C1B6DC727068}"/>
          </ac:spMkLst>
        </pc:spChg>
        <pc:spChg chg="del">
          <ac:chgData name="Carlton A Everett" userId="dfcf3ae0-2b57-475b-a9fc-3ee54adb14ed" providerId="ADAL" clId="{5AE6162B-7B82-8B40-B635-10F1AE1A9D43}" dt="2021-06-08T17:13:29.571" v="521"/>
          <ac:spMkLst>
            <pc:docMk/>
            <pc:sldMk cId="3460176472" sldId="270"/>
            <ac:spMk id="40" creationId="{AEA7509D-F04F-40CB-A0B3-EEF16499CC9F}"/>
          </ac:spMkLst>
        </pc:spChg>
        <pc:spChg chg="add del">
          <ac:chgData name="Carlton A Everett" userId="dfcf3ae0-2b57-475b-a9fc-3ee54adb14ed" providerId="ADAL" clId="{5AE6162B-7B82-8B40-B635-10F1AE1A9D43}" dt="2021-06-08T18:45:34.606" v="1505" actId="26606"/>
          <ac:spMkLst>
            <pc:docMk/>
            <pc:sldMk cId="3460176472" sldId="270"/>
            <ac:spMk id="46" creationId="{686EAD33-C5DD-4FAE-B20B-2707A6A92C99}"/>
          </ac:spMkLst>
        </pc:spChg>
        <pc:spChg chg="add del">
          <ac:chgData name="Carlton A Everett" userId="dfcf3ae0-2b57-475b-a9fc-3ee54adb14ed" providerId="ADAL" clId="{5AE6162B-7B82-8B40-B635-10F1AE1A9D43}" dt="2021-06-08T18:45:34.606" v="1505" actId="26606"/>
          <ac:spMkLst>
            <pc:docMk/>
            <pc:sldMk cId="3460176472" sldId="270"/>
            <ac:spMk id="52" creationId="{C2F7C8AC-27FC-4265-A113-E7CDA1AAD7D6}"/>
          </ac:spMkLst>
        </pc:spChg>
        <pc:spChg chg="add">
          <ac:chgData name="Carlton A Everett" userId="dfcf3ae0-2b57-475b-a9fc-3ee54adb14ed" providerId="ADAL" clId="{5AE6162B-7B82-8B40-B635-10F1AE1A9D43}" dt="2021-06-08T18:45:34.606" v="1505" actId="26606"/>
          <ac:spMkLst>
            <pc:docMk/>
            <pc:sldMk cId="3460176472" sldId="270"/>
            <ac:spMk id="57" creationId="{6DDA8CE9-E0A6-4FF2-823D-D08607606DC2}"/>
          </ac:spMkLst>
        </pc:spChg>
        <pc:spChg chg="add">
          <ac:chgData name="Carlton A Everett" userId="dfcf3ae0-2b57-475b-a9fc-3ee54adb14ed" providerId="ADAL" clId="{5AE6162B-7B82-8B40-B635-10F1AE1A9D43}" dt="2021-06-08T18:45:34.606" v="1505" actId="26606"/>
          <ac:spMkLst>
            <pc:docMk/>
            <pc:sldMk cId="3460176472" sldId="270"/>
            <ac:spMk id="59" creationId="{11195564-33B9-434B-9641-764F5905A56F}"/>
          </ac:spMkLst>
        </pc:spChg>
        <pc:grpChg chg="add del">
          <ac:chgData name="Carlton A Everett" userId="dfcf3ae0-2b57-475b-a9fc-3ee54adb14ed" providerId="ADAL" clId="{5AE6162B-7B82-8B40-B635-10F1AE1A9D43}" dt="2021-06-08T18:45:34.606" v="1505" actId="26606"/>
          <ac:grpSpMkLst>
            <pc:docMk/>
            <pc:sldMk cId="3460176472" sldId="270"/>
            <ac:grpSpMk id="41" creationId="{A574C829-AF08-4CA3-A132-7BA0448975BB}"/>
          </ac:grpSpMkLst>
        </pc:grpChg>
        <pc:grpChg chg="add del">
          <ac:chgData name="Carlton A Everett" userId="dfcf3ae0-2b57-475b-a9fc-3ee54adb14ed" providerId="ADAL" clId="{5AE6162B-7B82-8B40-B635-10F1AE1A9D43}" dt="2021-06-08T18:45:34.606" v="1505" actId="26606"/>
          <ac:grpSpMkLst>
            <pc:docMk/>
            <pc:sldMk cId="3460176472" sldId="270"/>
            <ac:grpSpMk id="47" creationId="{1D3FC9CC-6461-481B-BB4C-19D576432F73}"/>
          </ac:grpSpMkLst>
        </pc:grpChg>
        <pc:grpChg chg="add">
          <ac:chgData name="Carlton A Everett" userId="dfcf3ae0-2b57-475b-a9fc-3ee54adb14ed" providerId="ADAL" clId="{5AE6162B-7B82-8B40-B635-10F1AE1A9D43}" dt="2021-06-08T18:45:34.606" v="1505" actId="26606"/>
          <ac:grpSpMkLst>
            <pc:docMk/>
            <pc:sldMk cId="3460176472" sldId="270"/>
            <ac:grpSpMk id="61" creationId="{1D18C537-E336-47C4-836B-C342A230F8F3}"/>
          </ac:grpSpMkLst>
        </pc:grpChg>
        <pc:grpChg chg="add">
          <ac:chgData name="Carlton A Everett" userId="dfcf3ae0-2b57-475b-a9fc-3ee54adb14ed" providerId="ADAL" clId="{5AE6162B-7B82-8B40-B635-10F1AE1A9D43}" dt="2021-06-08T18:45:34.606" v="1505" actId="26606"/>
          <ac:grpSpMkLst>
            <pc:docMk/>
            <pc:sldMk cId="3460176472" sldId="270"/>
            <ac:grpSpMk id="67" creationId="{5A1259D8-0C3A-4069-A22F-537BBBB61A9C}"/>
          </ac:grpSpMkLst>
        </pc:grpChg>
        <pc:cxnChg chg="del">
          <ac:chgData name="Carlton A Everett" userId="dfcf3ae0-2b57-475b-a9fc-3ee54adb14ed" providerId="ADAL" clId="{5AE6162B-7B82-8B40-B635-10F1AE1A9D43}" dt="2021-06-08T17:13:29.571" v="521"/>
          <ac:cxnSpMkLst>
            <pc:docMk/>
            <pc:sldMk cId="3460176472" sldId="270"/>
            <ac:cxnSpMk id="33" creationId="{56020367-4FD5-4596-8E10-C5F095CD8DBF}"/>
          </ac:cxnSpMkLst>
        </pc:cxnChg>
      </pc:sldChg>
      <pc:sldChg chg="delSp delDesignElem">
        <pc:chgData name="Carlton A Everett" userId="dfcf3ae0-2b57-475b-a9fc-3ee54adb14ed" providerId="ADAL" clId="{5AE6162B-7B82-8B40-B635-10F1AE1A9D43}" dt="2021-06-08T17:13:29.571" v="521"/>
        <pc:sldMkLst>
          <pc:docMk/>
          <pc:sldMk cId="1252522266" sldId="272"/>
        </pc:sldMkLst>
        <pc:spChg chg="del">
          <ac:chgData name="Carlton A Everett" userId="dfcf3ae0-2b57-475b-a9fc-3ee54adb14ed" providerId="ADAL" clId="{5AE6162B-7B82-8B40-B635-10F1AE1A9D43}" dt="2021-06-08T17:13:29.571" v="521"/>
          <ac:spMkLst>
            <pc:docMk/>
            <pc:sldMk cId="1252522266" sldId="272"/>
            <ac:spMk id="51" creationId="{2B566528-1B12-4246-9431-5C2D7D081168}"/>
          </ac:spMkLst>
        </pc:spChg>
        <pc:grpChg chg="del">
          <ac:chgData name="Carlton A Everett" userId="dfcf3ae0-2b57-475b-a9fc-3ee54adb14ed" providerId="ADAL" clId="{5AE6162B-7B82-8B40-B635-10F1AE1A9D43}" dt="2021-06-08T17:13:29.571" v="521"/>
          <ac:grpSpMkLst>
            <pc:docMk/>
            <pc:sldMk cId="1252522266" sldId="272"/>
            <ac:grpSpMk id="53" creationId="{287F69AB-2350-44E3-9076-00265B93F313}"/>
          </ac:grpSpMkLst>
        </pc:grpChg>
        <pc:grpChg chg="del">
          <ac:chgData name="Carlton A Everett" userId="dfcf3ae0-2b57-475b-a9fc-3ee54adb14ed" providerId="ADAL" clId="{5AE6162B-7B82-8B40-B635-10F1AE1A9D43}" dt="2021-06-08T17:13:29.571" v="521"/>
          <ac:grpSpMkLst>
            <pc:docMk/>
            <pc:sldMk cId="1252522266" sldId="272"/>
            <ac:grpSpMk id="57" creationId="{3EA7D759-6BEF-4CBD-A325-BCFA77832B3F}"/>
          </ac:grpSpMkLst>
        </pc:grpChg>
      </pc:sldChg>
      <pc:sldChg chg="modSp">
        <pc:chgData name="Carlton A Everett" userId="dfcf3ae0-2b57-475b-a9fc-3ee54adb14ed" providerId="ADAL" clId="{5AE6162B-7B82-8B40-B635-10F1AE1A9D43}" dt="2021-06-08T17:13:39.073" v="522"/>
        <pc:sldMkLst>
          <pc:docMk/>
          <pc:sldMk cId="449649383" sldId="273"/>
        </pc:sldMkLst>
        <pc:spChg chg="mod">
          <ac:chgData name="Carlton A Everett" userId="dfcf3ae0-2b57-475b-a9fc-3ee54adb14ed" providerId="ADAL" clId="{5AE6162B-7B82-8B40-B635-10F1AE1A9D43}" dt="2021-06-08T17:13:39.073" v="522"/>
          <ac:spMkLst>
            <pc:docMk/>
            <pc:sldMk cId="449649383" sldId="273"/>
            <ac:spMk id="2" creationId="{2680CA05-7E6B-614C-9C15-D57B12E30D33}"/>
          </ac:spMkLst>
        </pc:spChg>
        <pc:spChg chg="mod">
          <ac:chgData name="Carlton A Everett" userId="dfcf3ae0-2b57-475b-a9fc-3ee54adb14ed" providerId="ADAL" clId="{5AE6162B-7B82-8B40-B635-10F1AE1A9D43}" dt="2021-06-08T17:13:39.073" v="522"/>
          <ac:spMkLst>
            <pc:docMk/>
            <pc:sldMk cId="449649383" sldId="273"/>
            <ac:spMk id="3" creationId="{FC23519D-8FC6-B446-826A-63A2C6CB0AAA}"/>
          </ac:spMkLst>
        </pc:spChg>
      </pc:sldChg>
      <pc:sldChg chg="addSp delSp modSp mod delDesignElem">
        <pc:chgData name="Carlton A Everett" userId="dfcf3ae0-2b57-475b-a9fc-3ee54adb14ed" providerId="ADAL" clId="{5AE6162B-7B82-8B40-B635-10F1AE1A9D43}" dt="2021-06-08T17:54:30.662" v="601" actId="26606"/>
        <pc:sldMkLst>
          <pc:docMk/>
          <pc:sldMk cId="2797429846" sldId="274"/>
        </pc:sldMkLst>
        <pc:spChg chg="mod">
          <ac:chgData name="Carlton A Everett" userId="dfcf3ae0-2b57-475b-a9fc-3ee54adb14ed" providerId="ADAL" clId="{5AE6162B-7B82-8B40-B635-10F1AE1A9D43}" dt="2021-06-08T17:54:30.662" v="601" actId="26606"/>
          <ac:spMkLst>
            <pc:docMk/>
            <pc:sldMk cId="2797429846" sldId="274"/>
            <ac:spMk id="2" creationId="{6B6CE935-2868-AA45-8446-36100A41B390}"/>
          </ac:spMkLst>
        </pc:spChg>
        <pc:spChg chg="add">
          <ac:chgData name="Carlton A Everett" userId="dfcf3ae0-2b57-475b-a9fc-3ee54adb14ed" providerId="ADAL" clId="{5AE6162B-7B82-8B40-B635-10F1AE1A9D43}" dt="2021-06-08T17:54:30.662" v="601" actId="26606"/>
          <ac:spMkLst>
            <pc:docMk/>
            <pc:sldMk cId="2797429846" sldId="274"/>
            <ac:spMk id="7" creationId="{1EADCAF8-8823-4E89-8612-21029831A4B2}"/>
          </ac:spMkLst>
        </pc:spChg>
        <pc:spChg chg="del">
          <ac:chgData name="Carlton A Everett" userId="dfcf3ae0-2b57-475b-a9fc-3ee54adb14ed" providerId="ADAL" clId="{5AE6162B-7B82-8B40-B635-10F1AE1A9D43}" dt="2021-06-08T17:13:29.571" v="521"/>
          <ac:spMkLst>
            <pc:docMk/>
            <pc:sldMk cId="2797429846" sldId="274"/>
            <ac:spMk id="8" creationId="{EFA9B6C6-A247-48A8-9A1C-1E36FA9456B5}"/>
          </ac:spMkLst>
        </pc:spChg>
        <pc:spChg chg="add">
          <ac:chgData name="Carlton A Everett" userId="dfcf3ae0-2b57-475b-a9fc-3ee54adb14ed" providerId="ADAL" clId="{5AE6162B-7B82-8B40-B635-10F1AE1A9D43}" dt="2021-06-08T17:54:30.662" v="601" actId="26606"/>
          <ac:spMkLst>
            <pc:docMk/>
            <pc:sldMk cId="2797429846" sldId="274"/>
            <ac:spMk id="9" creationId="{28CA07B2-0819-4B62-9425-7A52BBDD7070}"/>
          </ac:spMkLst>
        </pc:spChg>
        <pc:spChg chg="del">
          <ac:chgData name="Carlton A Everett" userId="dfcf3ae0-2b57-475b-a9fc-3ee54adb14ed" providerId="ADAL" clId="{5AE6162B-7B82-8B40-B635-10F1AE1A9D43}" dt="2021-06-08T17:13:29.571" v="521"/>
          <ac:spMkLst>
            <pc:docMk/>
            <pc:sldMk cId="2797429846" sldId="274"/>
            <ac:spMk id="10" creationId="{C5CB530E-515E-412C-9DF1-5F8FFBD6F383}"/>
          </ac:spMkLst>
        </pc:spChg>
        <pc:spChg chg="del">
          <ac:chgData name="Carlton A Everett" userId="dfcf3ae0-2b57-475b-a9fc-3ee54adb14ed" providerId="ADAL" clId="{5AE6162B-7B82-8B40-B635-10F1AE1A9D43}" dt="2021-06-08T17:13:29.571" v="521"/>
          <ac:spMkLst>
            <pc:docMk/>
            <pc:sldMk cId="2797429846" sldId="274"/>
            <ac:spMk id="12" creationId="{712D4376-A578-4FF1-94FC-245E7A6A489F}"/>
          </ac:spMkLst>
        </pc:spChg>
        <pc:spChg chg="del">
          <ac:chgData name="Carlton A Everett" userId="dfcf3ae0-2b57-475b-a9fc-3ee54adb14ed" providerId="ADAL" clId="{5AE6162B-7B82-8B40-B635-10F1AE1A9D43}" dt="2021-06-08T17:13:29.571" v="521"/>
          <ac:spMkLst>
            <pc:docMk/>
            <pc:sldMk cId="2797429846" sldId="274"/>
            <ac:spMk id="14" creationId="{AEA7509D-F04F-40CB-A0B3-EEF16499CC9F}"/>
          </ac:spMkLst>
        </pc:spChg>
        <pc:grpChg chg="add">
          <ac:chgData name="Carlton A Everett" userId="dfcf3ae0-2b57-475b-a9fc-3ee54adb14ed" providerId="ADAL" clId="{5AE6162B-7B82-8B40-B635-10F1AE1A9D43}" dt="2021-06-08T17:54:30.662" v="601" actId="26606"/>
          <ac:grpSpMkLst>
            <pc:docMk/>
            <pc:sldMk cId="2797429846" sldId="274"/>
            <ac:grpSpMk id="11" creationId="{DA02BEE4-A5D4-40AF-882D-49D34B086FFF}"/>
          </ac:grpSpMkLst>
        </pc:grpChg>
        <pc:cxnChg chg="del">
          <ac:chgData name="Carlton A Everett" userId="dfcf3ae0-2b57-475b-a9fc-3ee54adb14ed" providerId="ADAL" clId="{5AE6162B-7B82-8B40-B635-10F1AE1A9D43}" dt="2021-06-08T17:13:29.571" v="521"/>
          <ac:cxnSpMkLst>
            <pc:docMk/>
            <pc:sldMk cId="2797429846" sldId="274"/>
            <ac:cxnSpMk id="16" creationId="{56020367-4FD5-4596-8E10-C5F095CD8DBF}"/>
          </ac:cxnSpMkLst>
        </pc:cxnChg>
      </pc:sldChg>
      <pc:sldChg chg="delSp delDesignElem">
        <pc:chgData name="Carlton A Everett" userId="dfcf3ae0-2b57-475b-a9fc-3ee54adb14ed" providerId="ADAL" clId="{5AE6162B-7B82-8B40-B635-10F1AE1A9D43}" dt="2021-06-08T17:13:29.571" v="521"/>
        <pc:sldMkLst>
          <pc:docMk/>
          <pc:sldMk cId="1483300796" sldId="275"/>
        </pc:sldMkLst>
        <pc:spChg chg="del">
          <ac:chgData name="Carlton A Everett" userId="dfcf3ae0-2b57-475b-a9fc-3ee54adb14ed" providerId="ADAL" clId="{5AE6162B-7B82-8B40-B635-10F1AE1A9D43}" dt="2021-06-08T17:13:29.571" v="521"/>
          <ac:spMkLst>
            <pc:docMk/>
            <pc:sldMk cId="1483300796" sldId="275"/>
            <ac:spMk id="9" creationId="{845DC394-4B49-4A3F-80DF-6A554897FE78}"/>
          </ac:spMkLst>
        </pc:spChg>
        <pc:spChg chg="del">
          <ac:chgData name="Carlton A Everett" userId="dfcf3ae0-2b57-475b-a9fc-3ee54adb14ed" providerId="ADAL" clId="{5AE6162B-7B82-8B40-B635-10F1AE1A9D43}" dt="2021-06-08T17:13:29.571" v="521"/>
          <ac:spMkLst>
            <pc:docMk/>
            <pc:sldMk cId="1483300796" sldId="275"/>
            <ac:spMk id="11" creationId="{EFA9B6C6-A247-48A8-9A1C-1E36FA9456B5}"/>
          </ac:spMkLst>
        </pc:spChg>
        <pc:spChg chg="del">
          <ac:chgData name="Carlton A Everett" userId="dfcf3ae0-2b57-475b-a9fc-3ee54adb14ed" providerId="ADAL" clId="{5AE6162B-7B82-8B40-B635-10F1AE1A9D43}" dt="2021-06-08T17:13:29.571" v="521"/>
          <ac:spMkLst>
            <pc:docMk/>
            <pc:sldMk cId="1483300796" sldId="275"/>
            <ac:spMk id="13" creationId="{C5CB530E-515E-412C-9DF1-5F8FFBD6F383}"/>
          </ac:spMkLst>
        </pc:spChg>
        <pc:spChg chg="del">
          <ac:chgData name="Carlton A Everett" userId="dfcf3ae0-2b57-475b-a9fc-3ee54adb14ed" providerId="ADAL" clId="{5AE6162B-7B82-8B40-B635-10F1AE1A9D43}" dt="2021-06-08T17:13:29.571" v="521"/>
          <ac:spMkLst>
            <pc:docMk/>
            <pc:sldMk cId="1483300796" sldId="275"/>
            <ac:spMk id="15" creationId="{712D4376-A578-4FF1-94FC-245E7A6A489F}"/>
          </ac:spMkLst>
        </pc:spChg>
        <pc:spChg chg="del">
          <ac:chgData name="Carlton A Everett" userId="dfcf3ae0-2b57-475b-a9fc-3ee54adb14ed" providerId="ADAL" clId="{5AE6162B-7B82-8B40-B635-10F1AE1A9D43}" dt="2021-06-08T17:13:29.571" v="521"/>
          <ac:spMkLst>
            <pc:docMk/>
            <pc:sldMk cId="1483300796" sldId="275"/>
            <ac:spMk id="17" creationId="{AEA7509D-F04F-40CB-A0B3-EEF16499CC9F}"/>
          </ac:spMkLst>
        </pc:spChg>
        <pc:cxnChg chg="del">
          <ac:chgData name="Carlton A Everett" userId="dfcf3ae0-2b57-475b-a9fc-3ee54adb14ed" providerId="ADAL" clId="{5AE6162B-7B82-8B40-B635-10F1AE1A9D43}" dt="2021-06-08T17:13:29.571" v="521"/>
          <ac:cxnSpMkLst>
            <pc:docMk/>
            <pc:sldMk cId="1483300796" sldId="275"/>
            <ac:cxnSpMk id="19" creationId="{56020367-4FD5-4596-8E10-C5F095CD8DBF}"/>
          </ac:cxnSpMkLst>
        </pc:cxnChg>
      </pc:sldChg>
      <pc:sldChg chg="delSp delDesignElem">
        <pc:chgData name="Carlton A Everett" userId="dfcf3ae0-2b57-475b-a9fc-3ee54adb14ed" providerId="ADAL" clId="{5AE6162B-7B82-8B40-B635-10F1AE1A9D43}" dt="2021-06-08T17:13:29.571" v="521"/>
        <pc:sldMkLst>
          <pc:docMk/>
          <pc:sldMk cId="423627391" sldId="276"/>
        </pc:sldMkLst>
        <pc:spChg chg="del">
          <ac:chgData name="Carlton A Everett" userId="dfcf3ae0-2b57-475b-a9fc-3ee54adb14ed" providerId="ADAL" clId="{5AE6162B-7B82-8B40-B635-10F1AE1A9D43}" dt="2021-06-08T17:13:29.571" v="521"/>
          <ac:spMkLst>
            <pc:docMk/>
            <pc:sldMk cId="423627391" sldId="276"/>
            <ac:spMk id="32" creationId="{F3060C83-F051-4F0E-ABAD-AA0DFC48B218}"/>
          </ac:spMkLst>
        </pc:spChg>
        <pc:spChg chg="del">
          <ac:chgData name="Carlton A Everett" userId="dfcf3ae0-2b57-475b-a9fc-3ee54adb14ed" providerId="ADAL" clId="{5AE6162B-7B82-8B40-B635-10F1AE1A9D43}" dt="2021-06-08T17:13:29.571" v="521"/>
          <ac:spMkLst>
            <pc:docMk/>
            <pc:sldMk cId="423627391" sldId="276"/>
            <ac:spMk id="34" creationId="{83C98ABE-055B-441F-B07E-44F97F083C39}"/>
          </ac:spMkLst>
        </pc:spChg>
        <pc:spChg chg="del">
          <ac:chgData name="Carlton A Everett" userId="dfcf3ae0-2b57-475b-a9fc-3ee54adb14ed" providerId="ADAL" clId="{5AE6162B-7B82-8B40-B635-10F1AE1A9D43}" dt="2021-06-08T17:13:29.571" v="521"/>
          <ac:spMkLst>
            <pc:docMk/>
            <pc:sldMk cId="423627391" sldId="276"/>
            <ac:spMk id="36" creationId="{29FDB030-9B49-4CED-8CCD-4D99382388AC}"/>
          </ac:spMkLst>
        </pc:spChg>
        <pc:spChg chg="del">
          <ac:chgData name="Carlton A Everett" userId="dfcf3ae0-2b57-475b-a9fc-3ee54adb14ed" providerId="ADAL" clId="{5AE6162B-7B82-8B40-B635-10F1AE1A9D43}" dt="2021-06-08T17:13:29.571" v="521"/>
          <ac:spMkLst>
            <pc:docMk/>
            <pc:sldMk cId="423627391" sldId="276"/>
            <ac:spMk id="38" creationId="{3783CA14-24A1-485C-8B30-D6A5D87987AD}"/>
          </ac:spMkLst>
        </pc:spChg>
        <pc:spChg chg="del">
          <ac:chgData name="Carlton A Everett" userId="dfcf3ae0-2b57-475b-a9fc-3ee54adb14ed" providerId="ADAL" clId="{5AE6162B-7B82-8B40-B635-10F1AE1A9D43}" dt="2021-06-08T17:13:29.571" v="521"/>
          <ac:spMkLst>
            <pc:docMk/>
            <pc:sldMk cId="423627391" sldId="276"/>
            <ac:spMk id="40" creationId="{9A97C86A-04D6-40F7-AE84-31AB43E6A846}"/>
          </ac:spMkLst>
        </pc:spChg>
        <pc:spChg chg="del">
          <ac:chgData name="Carlton A Everett" userId="dfcf3ae0-2b57-475b-a9fc-3ee54adb14ed" providerId="ADAL" clId="{5AE6162B-7B82-8B40-B635-10F1AE1A9D43}" dt="2021-06-08T17:13:29.571" v="521"/>
          <ac:spMkLst>
            <pc:docMk/>
            <pc:sldMk cId="423627391" sldId="276"/>
            <ac:spMk id="42" creationId="{FF9F2414-84E8-453E-B1F3-389FDE8192D9}"/>
          </ac:spMkLst>
        </pc:spChg>
        <pc:spChg chg="del">
          <ac:chgData name="Carlton A Everett" userId="dfcf3ae0-2b57-475b-a9fc-3ee54adb14ed" providerId="ADAL" clId="{5AE6162B-7B82-8B40-B635-10F1AE1A9D43}" dt="2021-06-08T17:13:29.571" v="521"/>
          <ac:spMkLst>
            <pc:docMk/>
            <pc:sldMk cId="423627391" sldId="276"/>
            <ac:spMk id="44" creationId="{3ECA69A1-7536-43AC-85EF-C7106179F5ED}"/>
          </ac:spMkLst>
        </pc:spChg>
      </pc:sldChg>
      <pc:sldChg chg="delSp delDesignElem">
        <pc:chgData name="Carlton A Everett" userId="dfcf3ae0-2b57-475b-a9fc-3ee54adb14ed" providerId="ADAL" clId="{5AE6162B-7B82-8B40-B635-10F1AE1A9D43}" dt="2021-06-08T17:13:29.571" v="521"/>
        <pc:sldMkLst>
          <pc:docMk/>
          <pc:sldMk cId="3958535131" sldId="277"/>
        </pc:sldMkLst>
        <pc:spChg chg="del">
          <ac:chgData name="Carlton A Everett" userId="dfcf3ae0-2b57-475b-a9fc-3ee54adb14ed" providerId="ADAL" clId="{5AE6162B-7B82-8B40-B635-10F1AE1A9D43}" dt="2021-06-08T17:13:29.571" v="521"/>
          <ac:spMkLst>
            <pc:docMk/>
            <pc:sldMk cId="3958535131" sldId="277"/>
            <ac:spMk id="9" creationId="{F3060C83-F051-4F0E-ABAD-AA0DFC48B218}"/>
          </ac:spMkLst>
        </pc:spChg>
        <pc:spChg chg="del">
          <ac:chgData name="Carlton A Everett" userId="dfcf3ae0-2b57-475b-a9fc-3ee54adb14ed" providerId="ADAL" clId="{5AE6162B-7B82-8B40-B635-10F1AE1A9D43}" dt="2021-06-08T17:13:29.571" v="521"/>
          <ac:spMkLst>
            <pc:docMk/>
            <pc:sldMk cId="3958535131" sldId="277"/>
            <ac:spMk id="11" creationId="{83C98ABE-055B-441F-B07E-44F97F083C39}"/>
          </ac:spMkLst>
        </pc:spChg>
        <pc:spChg chg="del">
          <ac:chgData name="Carlton A Everett" userId="dfcf3ae0-2b57-475b-a9fc-3ee54adb14ed" providerId="ADAL" clId="{5AE6162B-7B82-8B40-B635-10F1AE1A9D43}" dt="2021-06-08T17:13:29.571" v="521"/>
          <ac:spMkLst>
            <pc:docMk/>
            <pc:sldMk cId="3958535131" sldId="277"/>
            <ac:spMk id="13" creationId="{29FDB030-9B49-4CED-8CCD-4D99382388AC}"/>
          </ac:spMkLst>
        </pc:spChg>
        <pc:spChg chg="del">
          <ac:chgData name="Carlton A Everett" userId="dfcf3ae0-2b57-475b-a9fc-3ee54adb14ed" providerId="ADAL" clId="{5AE6162B-7B82-8B40-B635-10F1AE1A9D43}" dt="2021-06-08T17:13:29.571" v="521"/>
          <ac:spMkLst>
            <pc:docMk/>
            <pc:sldMk cId="3958535131" sldId="277"/>
            <ac:spMk id="15" creationId="{3783CA14-24A1-485C-8B30-D6A5D87987AD}"/>
          </ac:spMkLst>
        </pc:spChg>
        <pc:spChg chg="del">
          <ac:chgData name="Carlton A Everett" userId="dfcf3ae0-2b57-475b-a9fc-3ee54adb14ed" providerId="ADAL" clId="{5AE6162B-7B82-8B40-B635-10F1AE1A9D43}" dt="2021-06-08T17:13:29.571" v="521"/>
          <ac:spMkLst>
            <pc:docMk/>
            <pc:sldMk cId="3958535131" sldId="277"/>
            <ac:spMk id="17" creationId="{9A97C86A-04D6-40F7-AE84-31AB43E6A846}"/>
          </ac:spMkLst>
        </pc:spChg>
        <pc:spChg chg="del">
          <ac:chgData name="Carlton A Everett" userId="dfcf3ae0-2b57-475b-a9fc-3ee54adb14ed" providerId="ADAL" clId="{5AE6162B-7B82-8B40-B635-10F1AE1A9D43}" dt="2021-06-08T17:13:29.571" v="521"/>
          <ac:spMkLst>
            <pc:docMk/>
            <pc:sldMk cId="3958535131" sldId="277"/>
            <ac:spMk id="19" creationId="{FF9F2414-84E8-453E-B1F3-389FDE8192D9}"/>
          </ac:spMkLst>
        </pc:spChg>
        <pc:spChg chg="del">
          <ac:chgData name="Carlton A Everett" userId="dfcf3ae0-2b57-475b-a9fc-3ee54adb14ed" providerId="ADAL" clId="{5AE6162B-7B82-8B40-B635-10F1AE1A9D43}" dt="2021-06-08T17:13:29.571" v="521"/>
          <ac:spMkLst>
            <pc:docMk/>
            <pc:sldMk cId="3958535131" sldId="277"/>
            <ac:spMk id="21" creationId="{3ECA69A1-7536-43AC-85EF-C7106179F5ED}"/>
          </ac:spMkLst>
        </pc:spChg>
      </pc:sldChg>
      <pc:sldChg chg="delSp delDesignElem">
        <pc:chgData name="Carlton A Everett" userId="dfcf3ae0-2b57-475b-a9fc-3ee54adb14ed" providerId="ADAL" clId="{5AE6162B-7B82-8B40-B635-10F1AE1A9D43}" dt="2021-06-08T17:13:29.571" v="521"/>
        <pc:sldMkLst>
          <pc:docMk/>
          <pc:sldMk cId="2031280150" sldId="278"/>
        </pc:sldMkLst>
        <pc:spChg chg="del">
          <ac:chgData name="Carlton A Everett" userId="dfcf3ae0-2b57-475b-a9fc-3ee54adb14ed" providerId="ADAL" clId="{5AE6162B-7B82-8B40-B635-10F1AE1A9D43}" dt="2021-06-08T17:13:29.571" v="521"/>
          <ac:spMkLst>
            <pc:docMk/>
            <pc:sldMk cId="2031280150" sldId="278"/>
            <ac:spMk id="77" creationId="{464EC53C-35C4-4E84-AFE2-A7D081852617}"/>
          </ac:spMkLst>
        </pc:spChg>
        <pc:spChg chg="del">
          <ac:chgData name="Carlton A Everett" userId="dfcf3ae0-2b57-475b-a9fc-3ee54adb14ed" providerId="ADAL" clId="{5AE6162B-7B82-8B40-B635-10F1AE1A9D43}" dt="2021-06-08T17:13:29.571" v="521"/>
          <ac:spMkLst>
            <pc:docMk/>
            <pc:sldMk cId="2031280150" sldId="278"/>
            <ac:spMk id="79" creationId="{9A3F5928-D955-456A-97B5-AA390B8CE9D5}"/>
          </ac:spMkLst>
        </pc:spChg>
        <pc:spChg chg="del">
          <ac:chgData name="Carlton A Everett" userId="dfcf3ae0-2b57-475b-a9fc-3ee54adb14ed" providerId="ADAL" clId="{5AE6162B-7B82-8B40-B635-10F1AE1A9D43}" dt="2021-06-08T17:13:29.571" v="521"/>
          <ac:spMkLst>
            <pc:docMk/>
            <pc:sldMk cId="2031280150" sldId="278"/>
            <ac:spMk id="83" creationId="{C5CB530E-515E-412C-9DF1-5F8FFBD6F383}"/>
          </ac:spMkLst>
        </pc:spChg>
        <pc:spChg chg="del">
          <ac:chgData name="Carlton A Everett" userId="dfcf3ae0-2b57-475b-a9fc-3ee54adb14ed" providerId="ADAL" clId="{5AE6162B-7B82-8B40-B635-10F1AE1A9D43}" dt="2021-06-08T17:13:29.571" v="521"/>
          <ac:spMkLst>
            <pc:docMk/>
            <pc:sldMk cId="2031280150" sldId="278"/>
            <ac:spMk id="85" creationId="{712D4376-A578-4FF1-94FC-245E7A6A489F}"/>
          </ac:spMkLst>
        </pc:spChg>
        <pc:spChg chg="del">
          <ac:chgData name="Carlton A Everett" userId="dfcf3ae0-2b57-475b-a9fc-3ee54adb14ed" providerId="ADAL" clId="{5AE6162B-7B82-8B40-B635-10F1AE1A9D43}" dt="2021-06-08T17:13:29.571" v="521"/>
          <ac:spMkLst>
            <pc:docMk/>
            <pc:sldMk cId="2031280150" sldId="278"/>
            <ac:spMk id="87" creationId="{AEA7509D-F04F-40CB-A0B3-EEF16499CC9F}"/>
          </ac:spMkLst>
        </pc:spChg>
        <pc:cxnChg chg="del">
          <ac:chgData name="Carlton A Everett" userId="dfcf3ae0-2b57-475b-a9fc-3ee54adb14ed" providerId="ADAL" clId="{5AE6162B-7B82-8B40-B635-10F1AE1A9D43}" dt="2021-06-08T17:13:29.571" v="521"/>
          <ac:cxnSpMkLst>
            <pc:docMk/>
            <pc:sldMk cId="2031280150" sldId="278"/>
            <ac:cxnSpMk id="81" creationId="{56020367-4FD5-4596-8E10-C5F095CD8DBF}"/>
          </ac:cxnSpMkLst>
        </pc:cxnChg>
      </pc:sldChg>
      <pc:sldChg chg="addSp delSp modSp mod delDesignElem">
        <pc:chgData name="Carlton A Everett" userId="dfcf3ae0-2b57-475b-a9fc-3ee54adb14ed" providerId="ADAL" clId="{5AE6162B-7B82-8B40-B635-10F1AE1A9D43}" dt="2021-06-08T17:54:24.785" v="600" actId="26606"/>
        <pc:sldMkLst>
          <pc:docMk/>
          <pc:sldMk cId="4064743575" sldId="279"/>
        </pc:sldMkLst>
        <pc:spChg chg="mod">
          <ac:chgData name="Carlton A Everett" userId="dfcf3ae0-2b57-475b-a9fc-3ee54adb14ed" providerId="ADAL" clId="{5AE6162B-7B82-8B40-B635-10F1AE1A9D43}" dt="2021-06-08T17:54:24.785" v="600" actId="26606"/>
          <ac:spMkLst>
            <pc:docMk/>
            <pc:sldMk cId="4064743575" sldId="279"/>
            <ac:spMk id="2" creationId="{092CDEEC-23F8-D646-8606-7A47B62E7911}"/>
          </ac:spMkLst>
        </pc:spChg>
        <pc:spChg chg="del">
          <ac:chgData name="Carlton A Everett" userId="dfcf3ae0-2b57-475b-a9fc-3ee54adb14ed" providerId="ADAL" clId="{5AE6162B-7B82-8B40-B635-10F1AE1A9D43}" dt="2021-06-08T17:13:29.571" v="521"/>
          <ac:spMkLst>
            <pc:docMk/>
            <pc:sldMk cId="4064743575" sldId="279"/>
            <ac:spMk id="9" creationId="{464EC53C-35C4-4E84-AFE2-A7D081852617}"/>
          </ac:spMkLst>
        </pc:spChg>
        <pc:spChg chg="add">
          <ac:chgData name="Carlton A Everett" userId="dfcf3ae0-2b57-475b-a9fc-3ee54adb14ed" providerId="ADAL" clId="{5AE6162B-7B82-8B40-B635-10F1AE1A9D43}" dt="2021-06-08T17:54:24.785" v="600" actId="26606"/>
          <ac:spMkLst>
            <pc:docMk/>
            <pc:sldMk cId="4064743575" sldId="279"/>
            <ac:spMk id="10" creationId="{BEBFA723-5A7B-472D-ABD7-1526B8D3A38B}"/>
          </ac:spMkLst>
        </pc:spChg>
        <pc:spChg chg="del">
          <ac:chgData name="Carlton A Everett" userId="dfcf3ae0-2b57-475b-a9fc-3ee54adb14ed" providerId="ADAL" clId="{5AE6162B-7B82-8B40-B635-10F1AE1A9D43}" dt="2021-06-08T17:13:29.571" v="521"/>
          <ac:spMkLst>
            <pc:docMk/>
            <pc:sldMk cId="4064743575" sldId="279"/>
            <ac:spMk id="11" creationId="{9A3F5928-D955-456A-97B5-AA390B8CE9D5}"/>
          </ac:spMkLst>
        </pc:spChg>
        <pc:spChg chg="add">
          <ac:chgData name="Carlton A Everett" userId="dfcf3ae0-2b57-475b-a9fc-3ee54adb14ed" providerId="ADAL" clId="{5AE6162B-7B82-8B40-B635-10F1AE1A9D43}" dt="2021-06-08T17:54:24.785" v="600" actId="26606"/>
          <ac:spMkLst>
            <pc:docMk/>
            <pc:sldMk cId="4064743575" sldId="279"/>
            <ac:spMk id="12" creationId="{A6B27065-399A-4CF7-BF70-CF79B9848FC1}"/>
          </ac:spMkLst>
        </pc:spChg>
        <pc:spChg chg="del">
          <ac:chgData name="Carlton A Everett" userId="dfcf3ae0-2b57-475b-a9fc-3ee54adb14ed" providerId="ADAL" clId="{5AE6162B-7B82-8B40-B635-10F1AE1A9D43}" dt="2021-06-08T17:13:29.571" v="521"/>
          <ac:spMkLst>
            <pc:docMk/>
            <pc:sldMk cId="4064743575" sldId="279"/>
            <ac:spMk id="15" creationId="{C5CB530E-515E-412C-9DF1-5F8FFBD6F383}"/>
          </ac:spMkLst>
        </pc:spChg>
        <pc:spChg chg="del">
          <ac:chgData name="Carlton A Everett" userId="dfcf3ae0-2b57-475b-a9fc-3ee54adb14ed" providerId="ADAL" clId="{5AE6162B-7B82-8B40-B635-10F1AE1A9D43}" dt="2021-06-08T17:13:29.571" v="521"/>
          <ac:spMkLst>
            <pc:docMk/>
            <pc:sldMk cId="4064743575" sldId="279"/>
            <ac:spMk id="17" creationId="{712D4376-A578-4FF1-94FC-245E7A6A489F}"/>
          </ac:spMkLst>
        </pc:spChg>
        <pc:spChg chg="del">
          <ac:chgData name="Carlton A Everett" userId="dfcf3ae0-2b57-475b-a9fc-3ee54adb14ed" providerId="ADAL" clId="{5AE6162B-7B82-8B40-B635-10F1AE1A9D43}" dt="2021-06-08T17:13:29.571" v="521"/>
          <ac:spMkLst>
            <pc:docMk/>
            <pc:sldMk cId="4064743575" sldId="279"/>
            <ac:spMk id="19" creationId="{AEA7509D-F04F-40CB-A0B3-EEF16499CC9F}"/>
          </ac:spMkLst>
        </pc:spChg>
        <pc:grpChg chg="add">
          <ac:chgData name="Carlton A Everett" userId="dfcf3ae0-2b57-475b-a9fc-3ee54adb14ed" providerId="ADAL" clId="{5AE6162B-7B82-8B40-B635-10F1AE1A9D43}" dt="2021-06-08T17:54:24.785" v="600" actId="26606"/>
          <ac:grpSpMkLst>
            <pc:docMk/>
            <pc:sldMk cId="4064743575" sldId="279"/>
            <ac:grpSpMk id="14" creationId="{CF22986C-DDF7-4109-9D6A-006800D6B041}"/>
          </ac:grpSpMkLst>
        </pc:grpChg>
        <pc:picChg chg="mod ord">
          <ac:chgData name="Carlton A Everett" userId="dfcf3ae0-2b57-475b-a9fc-3ee54adb14ed" providerId="ADAL" clId="{5AE6162B-7B82-8B40-B635-10F1AE1A9D43}" dt="2021-06-08T17:54:24.785" v="600" actId="26606"/>
          <ac:picMkLst>
            <pc:docMk/>
            <pc:sldMk cId="4064743575" sldId="279"/>
            <ac:picMk id="5" creationId="{30351AFB-DFFB-4BD4-B028-7928D62B4BDB}"/>
          </ac:picMkLst>
        </pc:picChg>
        <pc:cxnChg chg="del">
          <ac:chgData name="Carlton A Everett" userId="dfcf3ae0-2b57-475b-a9fc-3ee54adb14ed" providerId="ADAL" clId="{5AE6162B-7B82-8B40-B635-10F1AE1A9D43}" dt="2021-06-08T17:13:29.571" v="521"/>
          <ac:cxnSpMkLst>
            <pc:docMk/>
            <pc:sldMk cId="4064743575" sldId="279"/>
            <ac:cxnSpMk id="13" creationId="{56020367-4FD5-4596-8E10-C5F095CD8DBF}"/>
          </ac:cxnSpMkLst>
        </pc:cxnChg>
      </pc:sldChg>
      <pc:sldChg chg="delSp modSp delDesignElem">
        <pc:chgData name="Carlton A Everett" userId="dfcf3ae0-2b57-475b-a9fc-3ee54adb14ed" providerId="ADAL" clId="{5AE6162B-7B82-8B40-B635-10F1AE1A9D43}" dt="2021-06-08T17:13:39.073" v="522"/>
        <pc:sldMkLst>
          <pc:docMk/>
          <pc:sldMk cId="1098807961" sldId="280"/>
        </pc:sldMkLst>
        <pc:spChg chg="mod">
          <ac:chgData name="Carlton A Everett" userId="dfcf3ae0-2b57-475b-a9fc-3ee54adb14ed" providerId="ADAL" clId="{5AE6162B-7B82-8B40-B635-10F1AE1A9D43}" dt="2021-06-08T17:13:39.073" v="522"/>
          <ac:spMkLst>
            <pc:docMk/>
            <pc:sldMk cId="1098807961" sldId="280"/>
            <ac:spMk id="8" creationId="{660D95FA-BD4F-2443-AE1F-B4CDCFDE4C04}"/>
          </ac:spMkLst>
        </pc:spChg>
        <pc:spChg chg="del">
          <ac:chgData name="Carlton A Everett" userId="dfcf3ae0-2b57-475b-a9fc-3ee54adb14ed" providerId="ADAL" clId="{5AE6162B-7B82-8B40-B635-10F1AE1A9D43}" dt="2021-06-08T17:13:29.571" v="521"/>
          <ac:spMkLst>
            <pc:docMk/>
            <pc:sldMk cId="1098807961" sldId="280"/>
            <ac:spMk id="31" creationId="{F3060C83-F051-4F0E-ABAD-AA0DFC48B218}"/>
          </ac:spMkLst>
        </pc:spChg>
        <pc:spChg chg="del">
          <ac:chgData name="Carlton A Everett" userId="dfcf3ae0-2b57-475b-a9fc-3ee54adb14ed" providerId="ADAL" clId="{5AE6162B-7B82-8B40-B635-10F1AE1A9D43}" dt="2021-06-08T17:13:29.571" v="521"/>
          <ac:spMkLst>
            <pc:docMk/>
            <pc:sldMk cId="1098807961" sldId="280"/>
            <ac:spMk id="32" creationId="{83C98ABE-055B-441F-B07E-44F97F083C39}"/>
          </ac:spMkLst>
        </pc:spChg>
        <pc:spChg chg="del">
          <ac:chgData name="Carlton A Everett" userId="dfcf3ae0-2b57-475b-a9fc-3ee54adb14ed" providerId="ADAL" clId="{5AE6162B-7B82-8B40-B635-10F1AE1A9D43}" dt="2021-06-08T17:13:29.571" v="521"/>
          <ac:spMkLst>
            <pc:docMk/>
            <pc:sldMk cId="1098807961" sldId="280"/>
            <ac:spMk id="33" creationId="{29FDB030-9B49-4CED-8CCD-4D99382388AC}"/>
          </ac:spMkLst>
        </pc:spChg>
        <pc:spChg chg="del">
          <ac:chgData name="Carlton A Everett" userId="dfcf3ae0-2b57-475b-a9fc-3ee54adb14ed" providerId="ADAL" clId="{5AE6162B-7B82-8B40-B635-10F1AE1A9D43}" dt="2021-06-08T17:13:29.571" v="521"/>
          <ac:spMkLst>
            <pc:docMk/>
            <pc:sldMk cId="1098807961" sldId="280"/>
            <ac:spMk id="34" creationId="{3783CA14-24A1-485C-8B30-D6A5D87987AD}"/>
          </ac:spMkLst>
        </pc:spChg>
        <pc:spChg chg="del">
          <ac:chgData name="Carlton A Everett" userId="dfcf3ae0-2b57-475b-a9fc-3ee54adb14ed" providerId="ADAL" clId="{5AE6162B-7B82-8B40-B635-10F1AE1A9D43}" dt="2021-06-08T17:13:29.571" v="521"/>
          <ac:spMkLst>
            <pc:docMk/>
            <pc:sldMk cId="1098807961" sldId="280"/>
            <ac:spMk id="35" creationId="{9A97C86A-04D6-40F7-AE84-31AB43E6A846}"/>
          </ac:spMkLst>
        </pc:spChg>
        <pc:spChg chg="del">
          <ac:chgData name="Carlton A Everett" userId="dfcf3ae0-2b57-475b-a9fc-3ee54adb14ed" providerId="ADAL" clId="{5AE6162B-7B82-8B40-B635-10F1AE1A9D43}" dt="2021-06-08T17:13:29.571" v="521"/>
          <ac:spMkLst>
            <pc:docMk/>
            <pc:sldMk cId="1098807961" sldId="280"/>
            <ac:spMk id="36" creationId="{FF9F2414-84E8-453E-B1F3-389FDE8192D9}"/>
          </ac:spMkLst>
        </pc:spChg>
        <pc:spChg chg="del">
          <ac:chgData name="Carlton A Everett" userId="dfcf3ae0-2b57-475b-a9fc-3ee54adb14ed" providerId="ADAL" clId="{5AE6162B-7B82-8B40-B635-10F1AE1A9D43}" dt="2021-06-08T17:13:29.571" v="521"/>
          <ac:spMkLst>
            <pc:docMk/>
            <pc:sldMk cId="1098807961" sldId="280"/>
            <ac:spMk id="37" creationId="{3ECA69A1-7536-43AC-85EF-C7106179F5ED}"/>
          </ac:spMkLst>
        </pc:spChg>
      </pc:sldChg>
      <pc:sldChg chg="modSp">
        <pc:chgData name="Carlton A Everett" userId="dfcf3ae0-2b57-475b-a9fc-3ee54adb14ed" providerId="ADAL" clId="{5AE6162B-7B82-8B40-B635-10F1AE1A9D43}" dt="2021-06-08T17:13:39.073" v="522"/>
        <pc:sldMkLst>
          <pc:docMk/>
          <pc:sldMk cId="4130048536" sldId="281"/>
        </pc:sldMkLst>
        <pc:spChg chg="mod">
          <ac:chgData name="Carlton A Everett" userId="dfcf3ae0-2b57-475b-a9fc-3ee54adb14ed" providerId="ADAL" clId="{5AE6162B-7B82-8B40-B635-10F1AE1A9D43}" dt="2021-06-08T17:13:39.073" v="522"/>
          <ac:spMkLst>
            <pc:docMk/>
            <pc:sldMk cId="4130048536" sldId="281"/>
            <ac:spMk id="2" creationId="{04FC9738-284E-F049-8F65-6975FFAF608A}"/>
          </ac:spMkLst>
        </pc:spChg>
        <pc:spChg chg="mod">
          <ac:chgData name="Carlton A Everett" userId="dfcf3ae0-2b57-475b-a9fc-3ee54adb14ed" providerId="ADAL" clId="{5AE6162B-7B82-8B40-B635-10F1AE1A9D43}" dt="2021-06-08T17:13:39.073" v="522"/>
          <ac:spMkLst>
            <pc:docMk/>
            <pc:sldMk cId="4130048536" sldId="281"/>
            <ac:spMk id="3" creationId="{FA545199-79A8-A044-AA14-D38BB9818562}"/>
          </ac:spMkLst>
        </pc:spChg>
      </pc:sldChg>
      <pc:sldChg chg="modSp">
        <pc:chgData name="Carlton A Everett" userId="dfcf3ae0-2b57-475b-a9fc-3ee54adb14ed" providerId="ADAL" clId="{5AE6162B-7B82-8B40-B635-10F1AE1A9D43}" dt="2021-06-08T17:13:39.073" v="522"/>
        <pc:sldMkLst>
          <pc:docMk/>
          <pc:sldMk cId="1743277876" sldId="283"/>
        </pc:sldMkLst>
        <pc:spChg chg="mod">
          <ac:chgData name="Carlton A Everett" userId="dfcf3ae0-2b57-475b-a9fc-3ee54adb14ed" providerId="ADAL" clId="{5AE6162B-7B82-8B40-B635-10F1AE1A9D43}" dt="2021-06-08T17:13:39.073" v="522"/>
          <ac:spMkLst>
            <pc:docMk/>
            <pc:sldMk cId="1743277876" sldId="283"/>
            <ac:spMk id="2" creationId="{7693CF71-2255-8E4C-AEAB-1360D47B8B60}"/>
          </ac:spMkLst>
        </pc:spChg>
      </pc:sldChg>
      <pc:sldChg chg="modSp">
        <pc:chgData name="Carlton A Everett" userId="dfcf3ae0-2b57-475b-a9fc-3ee54adb14ed" providerId="ADAL" clId="{5AE6162B-7B82-8B40-B635-10F1AE1A9D43}" dt="2021-06-08T17:13:39.073" v="522"/>
        <pc:sldMkLst>
          <pc:docMk/>
          <pc:sldMk cId="1148739474" sldId="284"/>
        </pc:sldMkLst>
        <pc:spChg chg="mod">
          <ac:chgData name="Carlton A Everett" userId="dfcf3ae0-2b57-475b-a9fc-3ee54adb14ed" providerId="ADAL" clId="{5AE6162B-7B82-8B40-B635-10F1AE1A9D43}" dt="2021-06-08T17:13:39.073" v="522"/>
          <ac:spMkLst>
            <pc:docMk/>
            <pc:sldMk cId="1148739474" sldId="284"/>
            <ac:spMk id="2" creationId="{4F94C8F3-A768-E842-AB7C-087FBB469332}"/>
          </ac:spMkLst>
        </pc:spChg>
      </pc:sldChg>
      <pc:sldChg chg="addSp delSp modSp new del mod setBg setClrOvrMap delDesignElem">
        <pc:chgData name="Carlton A Everett" userId="dfcf3ae0-2b57-475b-a9fc-3ee54adb14ed" providerId="ADAL" clId="{5AE6162B-7B82-8B40-B635-10F1AE1A9D43}" dt="2021-06-08T17:57:54.311" v="607" actId="2696"/>
        <pc:sldMkLst>
          <pc:docMk/>
          <pc:sldMk cId="2313575477" sldId="285"/>
        </pc:sldMkLst>
        <pc:spChg chg="del mod ord">
          <ac:chgData name="Carlton A Everett" userId="dfcf3ae0-2b57-475b-a9fc-3ee54adb14ed" providerId="ADAL" clId="{5AE6162B-7B82-8B40-B635-10F1AE1A9D43}" dt="2021-06-08T16:50:33.803" v="280" actId="478"/>
          <ac:spMkLst>
            <pc:docMk/>
            <pc:sldMk cId="2313575477" sldId="285"/>
            <ac:spMk id="2" creationId="{A3271CEF-3796-AB40-A380-F2634140060F}"/>
          </ac:spMkLst>
        </pc:spChg>
        <pc:spChg chg="del">
          <ac:chgData name="Carlton A Everett" userId="dfcf3ae0-2b57-475b-a9fc-3ee54adb14ed" providerId="ADAL" clId="{5AE6162B-7B82-8B40-B635-10F1AE1A9D43}" dt="2021-06-08T16:10:30.313" v="1" actId="931"/>
          <ac:spMkLst>
            <pc:docMk/>
            <pc:sldMk cId="2313575477" sldId="285"/>
            <ac:spMk id="3" creationId="{8924605A-580E-E54A-806C-3C0DECF22422}"/>
          </ac:spMkLst>
        </pc:spChg>
        <pc:spChg chg="add del mod">
          <ac:chgData name="Carlton A Everett" userId="dfcf3ae0-2b57-475b-a9fc-3ee54adb14ed" providerId="ADAL" clId="{5AE6162B-7B82-8B40-B635-10F1AE1A9D43}" dt="2021-06-08T16:10:48.985" v="4"/>
          <ac:spMkLst>
            <pc:docMk/>
            <pc:sldMk cId="2313575477" sldId="285"/>
            <ac:spMk id="6" creationId="{A2908972-DC58-C047-A16D-C4F567C395C4}"/>
          </ac:spMkLst>
        </pc:spChg>
        <pc:spChg chg="add mod ord">
          <ac:chgData name="Carlton A Everett" userId="dfcf3ae0-2b57-475b-a9fc-3ee54adb14ed" providerId="ADAL" clId="{5AE6162B-7B82-8B40-B635-10F1AE1A9D43}" dt="2021-06-08T17:15:32.305" v="596" actId="1076"/>
          <ac:spMkLst>
            <pc:docMk/>
            <pc:sldMk cId="2313575477" sldId="285"/>
            <ac:spMk id="7" creationId="{16E169AA-0C3B-1C44-B179-6D431D323057}"/>
          </ac:spMkLst>
        </pc:spChg>
        <pc:spChg chg="add del mod">
          <ac:chgData name="Carlton A Everett" userId="dfcf3ae0-2b57-475b-a9fc-3ee54adb14ed" providerId="ADAL" clId="{5AE6162B-7B82-8B40-B635-10F1AE1A9D43}" dt="2021-06-08T16:45:06.329" v="274" actId="478"/>
          <ac:spMkLst>
            <pc:docMk/>
            <pc:sldMk cId="2313575477" sldId="285"/>
            <ac:spMk id="9" creationId="{033BD10E-EB10-B646-9624-40365CDE23A2}"/>
          </ac:spMkLst>
        </pc:spChg>
        <pc:spChg chg="add del mod">
          <ac:chgData name="Carlton A Everett" userId="dfcf3ae0-2b57-475b-a9fc-3ee54adb14ed" providerId="ADAL" clId="{5AE6162B-7B82-8B40-B635-10F1AE1A9D43}" dt="2021-06-08T16:50:36.553" v="281" actId="478"/>
          <ac:spMkLst>
            <pc:docMk/>
            <pc:sldMk cId="2313575477" sldId="285"/>
            <ac:spMk id="11" creationId="{2B221441-8A16-C745-97F5-1559A013DF75}"/>
          </ac:spMkLst>
        </pc:spChg>
        <pc:spChg chg="add del">
          <ac:chgData name="Carlton A Everett" userId="dfcf3ae0-2b57-475b-a9fc-3ee54adb14ed" providerId="ADAL" clId="{5AE6162B-7B82-8B40-B635-10F1AE1A9D43}" dt="2021-06-08T16:12:14.738" v="57" actId="26606"/>
          <ac:spMkLst>
            <pc:docMk/>
            <pc:sldMk cId="2313575477" sldId="285"/>
            <ac:spMk id="12" creationId="{59264BFD-360D-430E-B593-7BC0D00FBDEE}"/>
          </ac:spMkLst>
        </pc:spChg>
        <pc:spChg chg="add mod ord">
          <ac:chgData name="Carlton A Everett" userId="dfcf3ae0-2b57-475b-a9fc-3ee54adb14ed" providerId="ADAL" clId="{5AE6162B-7B82-8B40-B635-10F1AE1A9D43}" dt="2021-06-08T17:13:42.702" v="523" actId="26606"/>
          <ac:spMkLst>
            <pc:docMk/>
            <pc:sldMk cId="2313575477" sldId="285"/>
            <ac:spMk id="13" creationId="{FF6A3388-BC2B-6D44-9472-3B1302329EE7}"/>
          </ac:spMkLst>
        </pc:spChg>
        <pc:spChg chg="add del mod">
          <ac:chgData name="Carlton A Everett" userId="dfcf3ae0-2b57-475b-a9fc-3ee54adb14ed" providerId="ADAL" clId="{5AE6162B-7B82-8B40-B635-10F1AE1A9D43}" dt="2021-06-08T16:50:29.839" v="278" actId="478"/>
          <ac:spMkLst>
            <pc:docMk/>
            <pc:sldMk cId="2313575477" sldId="285"/>
            <ac:spMk id="17" creationId="{AA8C4B26-05F7-0240-9B76-A34FF4F65833}"/>
          </ac:spMkLst>
        </pc:spChg>
        <pc:spChg chg="add del">
          <ac:chgData name="Carlton A Everett" userId="dfcf3ae0-2b57-475b-a9fc-3ee54adb14ed" providerId="ADAL" clId="{5AE6162B-7B82-8B40-B635-10F1AE1A9D43}" dt="2021-06-08T16:12:14.738" v="57" actId="26606"/>
          <ac:spMkLst>
            <pc:docMk/>
            <pc:sldMk cId="2313575477" sldId="285"/>
            <ac:spMk id="18" creationId="{F249C1C3-EBDE-4C27-BD12-A6AE40A4DBC7}"/>
          </ac:spMkLst>
        </pc:spChg>
        <pc:spChg chg="add del mod">
          <ac:chgData name="Carlton A Everett" userId="dfcf3ae0-2b57-475b-a9fc-3ee54adb14ed" providerId="ADAL" clId="{5AE6162B-7B82-8B40-B635-10F1AE1A9D43}" dt="2021-06-08T17:03:17.694" v="377" actId="478"/>
          <ac:spMkLst>
            <pc:docMk/>
            <pc:sldMk cId="2313575477" sldId="285"/>
            <ac:spMk id="19" creationId="{700D1F54-8B04-B849-9C02-7FCAC62C5345}"/>
          </ac:spMkLst>
        </pc:spChg>
        <pc:spChg chg="add del">
          <ac:chgData name="Carlton A Everett" userId="dfcf3ae0-2b57-475b-a9fc-3ee54adb14ed" providerId="ADAL" clId="{5AE6162B-7B82-8B40-B635-10F1AE1A9D43}" dt="2021-06-08T16:12:16.578" v="59" actId="26606"/>
          <ac:spMkLst>
            <pc:docMk/>
            <pc:sldMk cId="2313575477" sldId="285"/>
            <ac:spMk id="20" creationId="{FF9B822F-893E-44C8-963C-64F50ACECBB2}"/>
          </ac:spMkLst>
        </pc:spChg>
        <pc:spChg chg="add del">
          <ac:chgData name="Carlton A Everett" userId="dfcf3ae0-2b57-475b-a9fc-3ee54adb14ed" providerId="ADAL" clId="{5AE6162B-7B82-8B40-B635-10F1AE1A9D43}" dt="2021-06-08T16:12:16.578" v="59" actId="26606"/>
          <ac:spMkLst>
            <pc:docMk/>
            <pc:sldMk cId="2313575477" sldId="285"/>
            <ac:spMk id="21" creationId="{EBF87945-A001-489F-9D9B-7D9435F0B9CA}"/>
          </ac:spMkLst>
        </pc:spChg>
        <pc:spChg chg="add mod">
          <ac:chgData name="Carlton A Everett" userId="dfcf3ae0-2b57-475b-a9fc-3ee54adb14ed" providerId="ADAL" clId="{5AE6162B-7B82-8B40-B635-10F1AE1A9D43}" dt="2021-06-08T17:56:57.925" v="605" actId="1076"/>
          <ac:spMkLst>
            <pc:docMk/>
            <pc:sldMk cId="2313575477" sldId="285"/>
            <ac:spMk id="22" creationId="{A3A0C0A6-64A1-0741-A705-899F161ED661}"/>
          </ac:spMkLst>
        </pc:spChg>
        <pc:spChg chg="add del">
          <ac:chgData name="Carlton A Everett" userId="dfcf3ae0-2b57-475b-a9fc-3ee54adb14ed" providerId="ADAL" clId="{5AE6162B-7B82-8B40-B635-10F1AE1A9D43}" dt="2021-06-08T16:56:45.209" v="333" actId="26606"/>
          <ac:spMkLst>
            <pc:docMk/>
            <pc:sldMk cId="2313575477" sldId="285"/>
            <ac:spMk id="23" creationId="{9F701746-0657-4467-BBD3-24051A715C25}"/>
          </ac:spMkLst>
        </pc:spChg>
        <pc:spChg chg="add del">
          <ac:chgData name="Carlton A Everett" userId="dfcf3ae0-2b57-475b-a9fc-3ee54adb14ed" providerId="ADAL" clId="{5AE6162B-7B82-8B40-B635-10F1AE1A9D43}" dt="2021-06-08T16:56:45.209" v="333" actId="26606"/>
          <ac:spMkLst>
            <pc:docMk/>
            <pc:sldMk cId="2313575477" sldId="285"/>
            <ac:spMk id="24" creationId="{117BEB00-3E3D-4F08-AF56-DB0D22FB5F64}"/>
          </ac:spMkLst>
        </pc:spChg>
        <pc:spChg chg="add del">
          <ac:chgData name="Carlton A Everett" userId="dfcf3ae0-2b57-475b-a9fc-3ee54adb14ed" providerId="ADAL" clId="{5AE6162B-7B82-8B40-B635-10F1AE1A9D43}" dt="2021-06-08T16:57:28.904" v="352" actId="26606"/>
          <ac:spMkLst>
            <pc:docMk/>
            <pc:sldMk cId="2313575477" sldId="285"/>
            <ac:spMk id="25" creationId="{32BC26D8-82FB-445E-AA49-62A77D7C1EE0}"/>
          </ac:spMkLst>
        </pc:spChg>
        <pc:spChg chg="add del">
          <ac:chgData name="Carlton A Everett" userId="dfcf3ae0-2b57-475b-a9fc-3ee54adb14ed" providerId="ADAL" clId="{5AE6162B-7B82-8B40-B635-10F1AE1A9D43}" dt="2021-06-08T16:57:28.904" v="352" actId="26606"/>
          <ac:spMkLst>
            <pc:docMk/>
            <pc:sldMk cId="2313575477" sldId="285"/>
            <ac:spMk id="26" creationId="{CB44330D-EA18-4254-AA95-EB49948539B8}"/>
          </ac:spMkLst>
        </pc:spChg>
        <pc:spChg chg="add del">
          <ac:chgData name="Carlton A Everett" userId="dfcf3ae0-2b57-475b-a9fc-3ee54adb14ed" providerId="ADAL" clId="{5AE6162B-7B82-8B40-B635-10F1AE1A9D43}" dt="2021-06-08T17:02:24.331" v="357" actId="26606"/>
          <ac:spMkLst>
            <pc:docMk/>
            <pc:sldMk cId="2313575477" sldId="285"/>
            <ac:spMk id="28" creationId="{32BC26D8-82FB-445E-AA49-62A77D7C1EE0}"/>
          </ac:spMkLst>
        </pc:spChg>
        <pc:spChg chg="add del">
          <ac:chgData name="Carlton A Everett" userId="dfcf3ae0-2b57-475b-a9fc-3ee54adb14ed" providerId="ADAL" clId="{5AE6162B-7B82-8B40-B635-10F1AE1A9D43}" dt="2021-06-08T16:56:56.406" v="337" actId="26606"/>
          <ac:spMkLst>
            <pc:docMk/>
            <pc:sldMk cId="2313575477" sldId="285"/>
            <ac:spMk id="29" creationId="{823AC064-BC96-4F32-8AE1-B2FD38754823}"/>
          </ac:spMkLst>
        </pc:spChg>
        <pc:spChg chg="add del">
          <ac:chgData name="Carlton A Everett" userId="dfcf3ae0-2b57-475b-a9fc-3ee54adb14ed" providerId="ADAL" clId="{5AE6162B-7B82-8B40-B635-10F1AE1A9D43}" dt="2021-06-08T17:02:24.331" v="357" actId="26606"/>
          <ac:spMkLst>
            <pc:docMk/>
            <pc:sldMk cId="2313575477" sldId="285"/>
            <ac:spMk id="30" creationId="{CB44330D-EA18-4254-AA95-EB49948539B8}"/>
          </ac:spMkLst>
        </pc:spChg>
        <pc:spChg chg="add del">
          <ac:chgData name="Carlton A Everett" userId="dfcf3ae0-2b57-475b-a9fc-3ee54adb14ed" providerId="ADAL" clId="{5AE6162B-7B82-8B40-B635-10F1AE1A9D43}" dt="2021-06-08T16:57:01.984" v="340" actId="26606"/>
          <ac:spMkLst>
            <pc:docMk/>
            <pc:sldMk cId="2313575477" sldId="285"/>
            <ac:spMk id="33" creationId="{78BA5F19-D5E1-4ECC-BEC2-DF7AEDFD7C50}"/>
          </ac:spMkLst>
        </pc:spChg>
        <pc:spChg chg="add del">
          <ac:chgData name="Carlton A Everett" userId="dfcf3ae0-2b57-475b-a9fc-3ee54adb14ed" providerId="ADAL" clId="{5AE6162B-7B82-8B40-B635-10F1AE1A9D43}" dt="2021-06-08T16:57:01.984" v="340" actId="26606"/>
          <ac:spMkLst>
            <pc:docMk/>
            <pc:sldMk cId="2313575477" sldId="285"/>
            <ac:spMk id="34" creationId="{50CC88A9-A661-4C48-866E-8734E51140B1}"/>
          </ac:spMkLst>
        </pc:spChg>
        <pc:spChg chg="add del">
          <ac:chgData name="Carlton A Everett" userId="dfcf3ae0-2b57-475b-a9fc-3ee54adb14ed" providerId="ADAL" clId="{5AE6162B-7B82-8B40-B635-10F1AE1A9D43}" dt="2021-06-08T16:57:01.984" v="340" actId="26606"/>
          <ac:spMkLst>
            <pc:docMk/>
            <pc:sldMk cId="2313575477" sldId="285"/>
            <ac:spMk id="35" creationId="{CFDF195F-784B-4D00-8C92-6FC1B0499EA1}"/>
          </ac:spMkLst>
        </pc:spChg>
        <pc:spChg chg="add del">
          <ac:chgData name="Carlton A Everett" userId="dfcf3ae0-2b57-475b-a9fc-3ee54adb14ed" providerId="ADAL" clId="{5AE6162B-7B82-8B40-B635-10F1AE1A9D43}" dt="2021-06-08T16:57:08.990" v="342" actId="26606"/>
          <ac:spMkLst>
            <pc:docMk/>
            <pc:sldMk cId="2313575477" sldId="285"/>
            <ac:spMk id="37" creationId="{32BC26D8-82FB-445E-AA49-62A77D7C1EE0}"/>
          </ac:spMkLst>
        </pc:spChg>
        <pc:spChg chg="add del">
          <ac:chgData name="Carlton A Everett" userId="dfcf3ae0-2b57-475b-a9fc-3ee54adb14ed" providerId="ADAL" clId="{5AE6162B-7B82-8B40-B635-10F1AE1A9D43}" dt="2021-06-08T16:57:08.990" v="342" actId="26606"/>
          <ac:spMkLst>
            <pc:docMk/>
            <pc:sldMk cId="2313575477" sldId="285"/>
            <ac:spMk id="38" creationId="{CB44330D-EA18-4254-AA95-EB49948539B8}"/>
          </ac:spMkLst>
        </pc:spChg>
        <pc:spChg chg="add del">
          <ac:chgData name="Carlton A Everett" userId="dfcf3ae0-2b57-475b-a9fc-3ee54adb14ed" providerId="ADAL" clId="{5AE6162B-7B82-8B40-B635-10F1AE1A9D43}" dt="2021-06-08T17:03:50.005" v="389" actId="26606"/>
          <ac:spMkLst>
            <pc:docMk/>
            <pc:sldMk cId="2313575477" sldId="285"/>
            <ac:spMk id="39" creationId="{F13C74B1-5B17-4795-BED0-7140497B445A}"/>
          </ac:spMkLst>
        </pc:spChg>
        <pc:spChg chg="add del">
          <ac:chgData name="Carlton A Everett" userId="dfcf3ae0-2b57-475b-a9fc-3ee54adb14ed" providerId="ADAL" clId="{5AE6162B-7B82-8B40-B635-10F1AE1A9D43}" dt="2021-06-08T16:57:11.155" v="345" actId="26606"/>
          <ac:spMkLst>
            <pc:docMk/>
            <pc:sldMk cId="2313575477" sldId="285"/>
            <ac:spMk id="40" creationId="{78BA5F19-D5E1-4ECC-BEC2-DF7AEDFD7C50}"/>
          </ac:spMkLst>
        </pc:spChg>
        <pc:spChg chg="add del">
          <ac:chgData name="Carlton A Everett" userId="dfcf3ae0-2b57-475b-a9fc-3ee54adb14ed" providerId="ADAL" clId="{5AE6162B-7B82-8B40-B635-10F1AE1A9D43}" dt="2021-06-08T16:57:11.155" v="345" actId="26606"/>
          <ac:spMkLst>
            <pc:docMk/>
            <pc:sldMk cId="2313575477" sldId="285"/>
            <ac:spMk id="41" creationId="{50CC88A9-A661-4C48-866E-8734E51140B1}"/>
          </ac:spMkLst>
        </pc:spChg>
        <pc:spChg chg="add del">
          <ac:chgData name="Carlton A Everett" userId="dfcf3ae0-2b57-475b-a9fc-3ee54adb14ed" providerId="ADAL" clId="{5AE6162B-7B82-8B40-B635-10F1AE1A9D43}" dt="2021-06-08T16:57:11.155" v="345" actId="26606"/>
          <ac:spMkLst>
            <pc:docMk/>
            <pc:sldMk cId="2313575477" sldId="285"/>
            <ac:spMk id="42" creationId="{CFDF195F-784B-4D00-8C92-6FC1B0499EA1}"/>
          </ac:spMkLst>
        </pc:spChg>
        <pc:spChg chg="add del">
          <ac:chgData name="Carlton A Everett" userId="dfcf3ae0-2b57-475b-a9fc-3ee54adb14ed" providerId="ADAL" clId="{5AE6162B-7B82-8B40-B635-10F1AE1A9D43}" dt="2021-06-08T17:03:50.005" v="389" actId="26606"/>
          <ac:spMkLst>
            <pc:docMk/>
            <pc:sldMk cId="2313575477" sldId="285"/>
            <ac:spMk id="43" creationId="{D4974D33-8DC5-464E-8C6D-BE58F0669C17}"/>
          </ac:spMkLst>
        </pc:spChg>
        <pc:spChg chg="add del">
          <ac:chgData name="Carlton A Everett" userId="dfcf3ae0-2b57-475b-a9fc-3ee54adb14ed" providerId="ADAL" clId="{5AE6162B-7B82-8B40-B635-10F1AE1A9D43}" dt="2021-06-08T16:57:12.760" v="348" actId="26606"/>
          <ac:spMkLst>
            <pc:docMk/>
            <pc:sldMk cId="2313575477" sldId="285"/>
            <ac:spMk id="45" creationId="{823AC064-BC96-4F32-8AE1-B2FD38754823}"/>
          </ac:spMkLst>
        </pc:spChg>
        <pc:spChg chg="add del mod">
          <ac:chgData name="Carlton A Everett" userId="dfcf3ae0-2b57-475b-a9fc-3ee54adb14ed" providerId="ADAL" clId="{5AE6162B-7B82-8B40-B635-10F1AE1A9D43}" dt="2021-06-08T17:05:22.058" v="466" actId="478"/>
          <ac:spMkLst>
            <pc:docMk/>
            <pc:sldMk cId="2313575477" sldId="285"/>
            <ac:spMk id="47" creationId="{DBE024FD-C618-AE44-A5B5-F11664C5F8FD}"/>
          </ac:spMkLst>
        </pc:spChg>
        <pc:spChg chg="add mod ord">
          <ac:chgData name="Carlton A Everett" userId="dfcf3ae0-2b57-475b-a9fc-3ee54adb14ed" providerId="ADAL" clId="{5AE6162B-7B82-8B40-B635-10F1AE1A9D43}" dt="2021-06-08T17:56:51.812" v="604" actId="1076"/>
          <ac:spMkLst>
            <pc:docMk/>
            <pc:sldMk cId="2313575477" sldId="285"/>
            <ac:spMk id="48" creationId="{BEEE2E77-6EDB-DF47-ABA8-E957C4D17EB9}"/>
          </ac:spMkLst>
        </pc:spChg>
        <pc:spChg chg="add del mod">
          <ac:chgData name="Carlton A Everett" userId="dfcf3ae0-2b57-475b-a9fc-3ee54adb14ed" providerId="ADAL" clId="{5AE6162B-7B82-8B40-B635-10F1AE1A9D43}" dt="2021-06-08T17:06:57.251" v="484"/>
          <ac:spMkLst>
            <pc:docMk/>
            <pc:sldMk cId="2313575477" sldId="285"/>
            <ac:spMk id="49" creationId="{37634256-3705-4242-86CB-7DFFD3142ADA}"/>
          </ac:spMkLst>
        </pc:spChg>
        <pc:spChg chg="add mod ord">
          <ac:chgData name="Carlton A Everett" userId="dfcf3ae0-2b57-475b-a9fc-3ee54adb14ed" providerId="ADAL" clId="{5AE6162B-7B82-8B40-B635-10F1AE1A9D43}" dt="2021-06-08T17:14:52.223" v="531" actId="1076"/>
          <ac:spMkLst>
            <pc:docMk/>
            <pc:sldMk cId="2313575477" sldId="285"/>
            <ac:spMk id="50" creationId="{A0CE974B-50F6-3B48-AF83-5782F9C10B4A}"/>
          </ac:spMkLst>
        </pc:spChg>
        <pc:spChg chg="add mod">
          <ac:chgData name="Carlton A Everett" userId="dfcf3ae0-2b57-475b-a9fc-3ee54adb14ed" providerId="ADAL" clId="{5AE6162B-7B82-8B40-B635-10F1AE1A9D43}" dt="2021-06-08T17:57:08.502" v="606" actId="2711"/>
          <ac:spMkLst>
            <pc:docMk/>
            <pc:sldMk cId="2313575477" sldId="285"/>
            <ac:spMk id="51" creationId="{A8E6FF51-B439-1442-B9AA-B1F97753705A}"/>
          </ac:spMkLst>
        </pc:spChg>
        <pc:spChg chg="add del">
          <ac:chgData name="Carlton A Everett" userId="dfcf3ae0-2b57-475b-a9fc-3ee54adb14ed" providerId="ADAL" clId="{5AE6162B-7B82-8B40-B635-10F1AE1A9D43}" dt="2021-06-08T17:10:25.872" v="485" actId="26606"/>
          <ac:spMkLst>
            <pc:docMk/>
            <pc:sldMk cId="2313575477" sldId="285"/>
            <ac:spMk id="53" creationId="{D12DDE76-C203-4047-9998-63900085B5E8}"/>
          </ac:spMkLst>
        </pc:spChg>
        <pc:spChg chg="add">
          <ac:chgData name="Carlton A Everett" userId="dfcf3ae0-2b57-475b-a9fc-3ee54adb14ed" providerId="ADAL" clId="{5AE6162B-7B82-8B40-B635-10F1AE1A9D43}" dt="2021-06-08T17:14:33.454" v="527" actId="26606"/>
          <ac:spMkLst>
            <pc:docMk/>
            <pc:sldMk cId="2313575477" sldId="285"/>
            <ac:spMk id="55" creationId="{B6ECEE03-918F-43ED-A7B3-F1BDE3FCECAF}"/>
          </ac:spMkLst>
        </pc:spChg>
        <pc:spChg chg="add">
          <ac:chgData name="Carlton A Everett" userId="dfcf3ae0-2b57-475b-a9fc-3ee54adb14ed" providerId="ADAL" clId="{5AE6162B-7B82-8B40-B635-10F1AE1A9D43}" dt="2021-06-08T17:14:33.454" v="527" actId="26606"/>
          <ac:spMkLst>
            <pc:docMk/>
            <pc:sldMk cId="2313575477" sldId="285"/>
            <ac:spMk id="57" creationId="{010B55F0-C448-403A-8231-AD42A7BA271C}"/>
          </ac:spMkLst>
        </pc:spChg>
        <pc:grpChg chg="add del">
          <ac:chgData name="Carlton A Everett" userId="dfcf3ae0-2b57-475b-a9fc-3ee54adb14ed" providerId="ADAL" clId="{5AE6162B-7B82-8B40-B635-10F1AE1A9D43}" dt="2021-06-08T16:12:14.738" v="57" actId="26606"/>
          <ac:grpSpMkLst>
            <pc:docMk/>
            <pc:sldMk cId="2313575477" sldId="285"/>
            <ac:grpSpMk id="14" creationId="{A4538145-ACBA-40C0-AFBD-DE742723D579}"/>
          </ac:grpSpMkLst>
        </pc:grpChg>
        <pc:picChg chg="add del mod ord">
          <ac:chgData name="Carlton A Everett" userId="dfcf3ae0-2b57-475b-a9fc-3ee54adb14ed" providerId="ADAL" clId="{5AE6162B-7B82-8B40-B635-10F1AE1A9D43}" dt="2021-06-08T16:44:59.269" v="273" actId="478"/>
          <ac:picMkLst>
            <pc:docMk/>
            <pc:sldMk cId="2313575477" sldId="285"/>
            <ac:picMk id="5" creationId="{A2FCC331-CCDA-9F4B-8EA9-A9D9FE1A1975}"/>
          </ac:picMkLst>
        </pc:picChg>
        <pc:picChg chg="add del mod ord">
          <ac:chgData name="Carlton A Everett" userId="dfcf3ae0-2b57-475b-a9fc-3ee54adb14ed" providerId="ADAL" clId="{5AE6162B-7B82-8B40-B635-10F1AE1A9D43}" dt="2021-06-08T17:03:44.563" v="388" actId="478"/>
          <ac:picMkLst>
            <pc:docMk/>
            <pc:sldMk cId="2313575477" sldId="285"/>
            <ac:picMk id="36" creationId="{6AC27D66-A10F-4241-9BE3-6F1CD62FFD45}"/>
          </ac:picMkLst>
        </pc:picChg>
        <pc:cxnChg chg="add del">
          <ac:chgData name="Carlton A Everett" userId="dfcf3ae0-2b57-475b-a9fc-3ee54adb14ed" providerId="ADAL" clId="{5AE6162B-7B82-8B40-B635-10F1AE1A9D43}" dt="2021-06-08T16:56:56.406" v="337" actId="26606"/>
          <ac:cxnSpMkLst>
            <pc:docMk/>
            <pc:sldMk cId="2313575477" sldId="285"/>
            <ac:cxnSpMk id="27" creationId="{DB146403-F3D6-484B-B2ED-97F9565D0370}"/>
          </ac:cxnSpMkLst>
        </pc:cxnChg>
        <pc:cxnChg chg="add del">
          <ac:chgData name="Carlton A Everett" userId="dfcf3ae0-2b57-475b-a9fc-3ee54adb14ed" providerId="ADAL" clId="{5AE6162B-7B82-8B40-B635-10F1AE1A9D43}" dt="2021-06-08T16:56:56.406" v="337" actId="26606"/>
          <ac:cxnSpMkLst>
            <pc:docMk/>
            <pc:sldMk cId="2313575477" sldId="285"/>
            <ac:cxnSpMk id="31" creationId="{7E7C77BC-7138-40B1-A15B-20F57A494629}"/>
          </ac:cxnSpMkLst>
        </pc:cxnChg>
        <pc:cxnChg chg="add del">
          <ac:chgData name="Carlton A Everett" userId="dfcf3ae0-2b57-475b-a9fc-3ee54adb14ed" providerId="ADAL" clId="{5AE6162B-7B82-8B40-B635-10F1AE1A9D43}" dt="2021-06-08T16:57:12.760" v="348" actId="26606"/>
          <ac:cxnSpMkLst>
            <pc:docMk/>
            <pc:sldMk cId="2313575477" sldId="285"/>
            <ac:cxnSpMk id="44" creationId="{DB146403-F3D6-484B-B2ED-97F9565D0370}"/>
          </ac:cxnSpMkLst>
        </pc:cxnChg>
        <pc:cxnChg chg="add del">
          <ac:chgData name="Carlton A Everett" userId="dfcf3ae0-2b57-475b-a9fc-3ee54adb14ed" providerId="ADAL" clId="{5AE6162B-7B82-8B40-B635-10F1AE1A9D43}" dt="2021-06-08T16:57:12.760" v="348" actId="26606"/>
          <ac:cxnSpMkLst>
            <pc:docMk/>
            <pc:sldMk cId="2313575477" sldId="285"/>
            <ac:cxnSpMk id="46" creationId="{7E7C77BC-7138-40B1-A15B-20F57A494629}"/>
          </ac:cxnSpMkLst>
        </pc:cxnChg>
        <pc:cxnChg chg="add del">
          <ac:chgData name="Carlton A Everett" userId="dfcf3ae0-2b57-475b-a9fc-3ee54adb14ed" providerId="ADAL" clId="{5AE6162B-7B82-8B40-B635-10F1AE1A9D43}" dt="2021-06-08T17:13:29.571" v="521"/>
          <ac:cxnSpMkLst>
            <pc:docMk/>
            <pc:sldMk cId="2313575477" sldId="285"/>
            <ac:cxnSpMk id="58" creationId="{564940E8-4031-4205-8D84-CBBB398C9148}"/>
          </ac:cxnSpMkLst>
        </pc:cxnChg>
        <pc:cxnChg chg="add del">
          <ac:chgData name="Carlton A Everett" userId="dfcf3ae0-2b57-475b-a9fc-3ee54adb14ed" providerId="ADAL" clId="{5AE6162B-7B82-8B40-B635-10F1AE1A9D43}" dt="2021-06-08T17:13:29.571" v="521"/>
          <ac:cxnSpMkLst>
            <pc:docMk/>
            <pc:sldMk cId="2313575477" sldId="285"/>
            <ac:cxnSpMk id="60" creationId="{3D83F26F-C55B-4A92-9AFF-4894D14E27C5}"/>
          </ac:cxnSpMkLst>
        </pc:cxnChg>
      </pc:sldChg>
      <pc:sldChg chg="addSp delSp modSp new mod setBg modNotesTx">
        <pc:chgData name="Carlton A Everett" userId="dfcf3ae0-2b57-475b-a9fc-3ee54adb14ed" providerId="ADAL" clId="{5AE6162B-7B82-8B40-B635-10F1AE1A9D43}" dt="2021-06-09T04:09:42.028" v="3418" actId="20577"/>
        <pc:sldMkLst>
          <pc:docMk/>
          <pc:sldMk cId="2699156299" sldId="285"/>
        </pc:sldMkLst>
        <pc:spChg chg="mod ord">
          <ac:chgData name="Carlton A Everett" userId="dfcf3ae0-2b57-475b-a9fc-3ee54adb14ed" providerId="ADAL" clId="{5AE6162B-7B82-8B40-B635-10F1AE1A9D43}" dt="2021-06-08T18:11:59.805" v="939" actId="1076"/>
          <ac:spMkLst>
            <pc:docMk/>
            <pc:sldMk cId="2699156299" sldId="285"/>
            <ac:spMk id="2" creationId="{E2292183-374E-F344-91A6-880895639ECA}"/>
          </ac:spMkLst>
        </pc:spChg>
        <pc:spChg chg="del mod">
          <ac:chgData name="Carlton A Everett" userId="dfcf3ae0-2b57-475b-a9fc-3ee54adb14ed" providerId="ADAL" clId="{5AE6162B-7B82-8B40-B635-10F1AE1A9D43}" dt="2021-06-08T18:00:25.497" v="657" actId="478"/>
          <ac:spMkLst>
            <pc:docMk/>
            <pc:sldMk cId="2699156299" sldId="285"/>
            <ac:spMk id="3" creationId="{3CDE4972-3655-9845-B518-6B5D79582D70}"/>
          </ac:spMkLst>
        </pc:spChg>
        <pc:spChg chg="add del mod">
          <ac:chgData name="Carlton A Everett" userId="dfcf3ae0-2b57-475b-a9fc-3ee54adb14ed" providerId="ADAL" clId="{5AE6162B-7B82-8B40-B635-10F1AE1A9D43}" dt="2021-06-08T17:58:50.250" v="650" actId="767"/>
          <ac:spMkLst>
            <pc:docMk/>
            <pc:sldMk cId="2699156299" sldId="285"/>
            <ac:spMk id="4" creationId="{05BDF337-5DF5-6642-BC64-128D952512C9}"/>
          </ac:spMkLst>
        </pc:spChg>
        <pc:spChg chg="add del mod">
          <ac:chgData name="Carlton A Everett" userId="dfcf3ae0-2b57-475b-a9fc-3ee54adb14ed" providerId="ADAL" clId="{5AE6162B-7B82-8B40-B635-10F1AE1A9D43}" dt="2021-06-08T18:00:26.976" v="659"/>
          <ac:spMkLst>
            <pc:docMk/>
            <pc:sldMk cId="2699156299" sldId="285"/>
            <ac:spMk id="5" creationId="{9A08C93E-7FCD-9649-B68B-DD1FA786DC76}"/>
          </ac:spMkLst>
        </pc:spChg>
        <pc:spChg chg="add mod ord">
          <ac:chgData name="Carlton A Everett" userId="dfcf3ae0-2b57-475b-a9fc-3ee54adb14ed" providerId="ADAL" clId="{5AE6162B-7B82-8B40-B635-10F1AE1A9D43}" dt="2021-06-08T20:43:09.008" v="2949" actId="20577"/>
          <ac:spMkLst>
            <pc:docMk/>
            <pc:sldMk cId="2699156299" sldId="285"/>
            <ac:spMk id="6" creationId="{E2F3D6D6-7874-7346-A5BE-BA8089D82763}"/>
          </ac:spMkLst>
        </pc:spChg>
        <pc:spChg chg="add del mod">
          <ac:chgData name="Carlton A Everett" userId="dfcf3ae0-2b57-475b-a9fc-3ee54adb14ed" providerId="ADAL" clId="{5AE6162B-7B82-8B40-B635-10F1AE1A9D43}" dt="2021-06-08T18:01:09.420" v="682"/>
          <ac:spMkLst>
            <pc:docMk/>
            <pc:sldMk cId="2699156299" sldId="285"/>
            <ac:spMk id="7" creationId="{25EDA446-305D-BC44-8F19-98DFA1E5F6C4}"/>
          </ac:spMkLst>
        </pc:spChg>
        <pc:spChg chg="add del mod">
          <ac:chgData name="Carlton A Everett" userId="dfcf3ae0-2b57-475b-a9fc-3ee54adb14ed" providerId="ADAL" clId="{5AE6162B-7B82-8B40-B635-10F1AE1A9D43}" dt="2021-06-08T18:04:11.372" v="709"/>
          <ac:spMkLst>
            <pc:docMk/>
            <pc:sldMk cId="2699156299" sldId="285"/>
            <ac:spMk id="8" creationId="{17B3388B-07D7-4440-A312-17DE4227C9E5}"/>
          </ac:spMkLst>
        </pc:spChg>
        <pc:spChg chg="add del mod">
          <ac:chgData name="Carlton A Everett" userId="dfcf3ae0-2b57-475b-a9fc-3ee54adb14ed" providerId="ADAL" clId="{5AE6162B-7B82-8B40-B635-10F1AE1A9D43}" dt="2021-06-08T18:04:09.828" v="707"/>
          <ac:spMkLst>
            <pc:docMk/>
            <pc:sldMk cId="2699156299" sldId="285"/>
            <ac:spMk id="9" creationId="{85D64FE9-F4D7-0D46-881C-E86DBBD82032}"/>
          </ac:spMkLst>
        </pc:spChg>
        <pc:spChg chg="add mod ord">
          <ac:chgData name="Carlton A Everett" userId="dfcf3ae0-2b57-475b-a9fc-3ee54adb14ed" providerId="ADAL" clId="{5AE6162B-7B82-8B40-B635-10F1AE1A9D43}" dt="2021-06-08T20:43:34.273" v="3004" actId="1076"/>
          <ac:spMkLst>
            <pc:docMk/>
            <pc:sldMk cId="2699156299" sldId="285"/>
            <ac:spMk id="10" creationId="{21477924-0F18-4B4D-AA54-AA224EF212AD}"/>
          </ac:spMkLst>
        </pc:spChg>
        <pc:spChg chg="add mod">
          <ac:chgData name="Carlton A Everett" userId="dfcf3ae0-2b57-475b-a9fc-3ee54adb14ed" providerId="ADAL" clId="{5AE6162B-7B82-8B40-B635-10F1AE1A9D43}" dt="2021-06-09T04:09:01.572" v="3336" actId="20577"/>
          <ac:spMkLst>
            <pc:docMk/>
            <pc:sldMk cId="2699156299" sldId="285"/>
            <ac:spMk id="11" creationId="{F5A48F31-5B11-2C48-B4A4-41B63E1EAA08}"/>
          </ac:spMkLst>
        </pc:spChg>
        <pc:spChg chg="add mod">
          <ac:chgData name="Carlton A Everett" userId="dfcf3ae0-2b57-475b-a9fc-3ee54adb14ed" providerId="ADAL" clId="{5AE6162B-7B82-8B40-B635-10F1AE1A9D43}" dt="2021-06-08T19:07:15.062" v="2457" actId="20577"/>
          <ac:spMkLst>
            <pc:docMk/>
            <pc:sldMk cId="2699156299" sldId="285"/>
            <ac:spMk id="13" creationId="{F006BCE6-02A0-F943-88E4-A236C89C693D}"/>
          </ac:spMkLst>
        </pc:spChg>
        <pc:spChg chg="add del">
          <ac:chgData name="Carlton A Everett" userId="dfcf3ae0-2b57-475b-a9fc-3ee54adb14ed" providerId="ADAL" clId="{5AE6162B-7B82-8B40-B635-10F1AE1A9D43}" dt="2021-06-08T18:11:55.303" v="938" actId="26606"/>
          <ac:spMkLst>
            <pc:docMk/>
            <pc:sldMk cId="2699156299" sldId="285"/>
            <ac:spMk id="15" creationId="{D4771268-CB57-404A-9271-370EB28F6090}"/>
          </ac:spMkLst>
        </pc:spChg>
        <pc:spChg chg="add">
          <ac:chgData name="Carlton A Everett" userId="dfcf3ae0-2b57-475b-a9fc-3ee54adb14ed" providerId="ADAL" clId="{5AE6162B-7B82-8B40-B635-10F1AE1A9D43}" dt="2021-06-08T18:11:55.303" v="938" actId="26606"/>
          <ac:spMkLst>
            <pc:docMk/>
            <pc:sldMk cId="2699156299" sldId="285"/>
            <ac:spMk id="20" creationId="{9CB95732-565A-4D2C-A3AB-CC460C0D3826}"/>
          </ac:spMkLst>
        </pc:spChg>
        <pc:spChg chg="add">
          <ac:chgData name="Carlton A Everett" userId="dfcf3ae0-2b57-475b-a9fc-3ee54adb14ed" providerId="ADAL" clId="{5AE6162B-7B82-8B40-B635-10F1AE1A9D43}" dt="2021-06-08T18:11:55.303" v="938" actId="26606"/>
          <ac:spMkLst>
            <pc:docMk/>
            <pc:sldMk cId="2699156299" sldId="285"/>
            <ac:spMk id="22" creationId="{E19B653C-798C-4333-8452-3DF3AE3C1D11}"/>
          </ac:spMkLst>
        </pc:spChg>
        <pc:spChg chg="add">
          <ac:chgData name="Carlton A Everett" userId="dfcf3ae0-2b57-475b-a9fc-3ee54adb14ed" providerId="ADAL" clId="{5AE6162B-7B82-8B40-B635-10F1AE1A9D43}" dt="2021-06-08T18:11:55.303" v="938" actId="26606"/>
          <ac:spMkLst>
            <pc:docMk/>
            <pc:sldMk cId="2699156299" sldId="285"/>
            <ac:spMk id="24" creationId="{0FE50278-E2EC-42B2-A1F1-921DD39901C4}"/>
          </ac:spMkLst>
        </pc:spChg>
        <pc:spChg chg="add">
          <ac:chgData name="Carlton A Everett" userId="dfcf3ae0-2b57-475b-a9fc-3ee54adb14ed" providerId="ADAL" clId="{5AE6162B-7B82-8B40-B635-10F1AE1A9D43}" dt="2021-06-08T18:11:55.303" v="938" actId="26606"/>
          <ac:spMkLst>
            <pc:docMk/>
            <pc:sldMk cId="2699156299" sldId="285"/>
            <ac:spMk id="26" creationId="{1236153F-0DB4-40DD-87C6-B40C1B7E282C}"/>
          </ac:spMkLst>
        </pc:spChg>
        <pc:picChg chg="add del mod">
          <ac:chgData name="Carlton A Everett" userId="dfcf3ae0-2b57-475b-a9fc-3ee54adb14ed" providerId="ADAL" clId="{5AE6162B-7B82-8B40-B635-10F1AE1A9D43}" dt="2021-06-08T18:19:50.753" v="951" actId="478"/>
          <ac:picMkLst>
            <pc:docMk/>
            <pc:sldMk cId="2699156299" sldId="285"/>
            <ac:picMk id="14" creationId="{66B8CEA1-4A52-6C41-9220-9AB3F07871AC}"/>
          </ac:picMkLst>
        </pc:picChg>
        <pc:picChg chg="add del mod">
          <ac:chgData name="Carlton A Everett" userId="dfcf3ae0-2b57-475b-a9fc-3ee54adb14ed" providerId="ADAL" clId="{5AE6162B-7B82-8B40-B635-10F1AE1A9D43}" dt="2021-06-08T18:20:40.410" v="959" actId="478"/>
          <ac:picMkLst>
            <pc:docMk/>
            <pc:sldMk cId="2699156299" sldId="285"/>
            <ac:picMk id="16" creationId="{4F36443B-4D18-124F-A4F8-3F42C1F8B3B0}"/>
          </ac:picMkLst>
        </pc:picChg>
        <pc:picChg chg="add del mod">
          <ac:chgData name="Carlton A Everett" userId="dfcf3ae0-2b57-475b-a9fc-3ee54adb14ed" providerId="ADAL" clId="{5AE6162B-7B82-8B40-B635-10F1AE1A9D43}" dt="2021-06-08T18:30:47.665" v="1183" actId="478"/>
          <ac:picMkLst>
            <pc:docMk/>
            <pc:sldMk cId="2699156299" sldId="285"/>
            <ac:picMk id="17" creationId="{73C5BA05-D3DA-B742-B98A-F0F8D3218032}"/>
          </ac:picMkLst>
        </pc:picChg>
        <pc:picChg chg="add del mod">
          <ac:chgData name="Carlton A Everett" userId="dfcf3ae0-2b57-475b-a9fc-3ee54adb14ed" providerId="ADAL" clId="{5AE6162B-7B82-8B40-B635-10F1AE1A9D43}" dt="2021-06-08T18:22:15.870" v="968" actId="478"/>
          <ac:picMkLst>
            <pc:docMk/>
            <pc:sldMk cId="2699156299" sldId="285"/>
            <ac:picMk id="18" creationId="{D034BB6E-B620-9E46-9C7F-11940116E682}"/>
          </ac:picMkLst>
        </pc:picChg>
        <pc:picChg chg="add del mod">
          <ac:chgData name="Carlton A Everett" userId="dfcf3ae0-2b57-475b-a9fc-3ee54adb14ed" providerId="ADAL" clId="{5AE6162B-7B82-8B40-B635-10F1AE1A9D43}" dt="2021-06-08T18:22:41.727" v="971" actId="478"/>
          <ac:picMkLst>
            <pc:docMk/>
            <pc:sldMk cId="2699156299" sldId="285"/>
            <ac:picMk id="19" creationId="{DCEC8103-6C63-314C-AC22-770FB59D28DD}"/>
          </ac:picMkLst>
        </pc:picChg>
        <pc:picChg chg="add del mod">
          <ac:chgData name="Carlton A Everett" userId="dfcf3ae0-2b57-475b-a9fc-3ee54adb14ed" providerId="ADAL" clId="{5AE6162B-7B82-8B40-B635-10F1AE1A9D43}" dt="2021-06-08T18:30:49.787" v="1184" actId="478"/>
          <ac:picMkLst>
            <pc:docMk/>
            <pc:sldMk cId="2699156299" sldId="285"/>
            <ac:picMk id="21" creationId="{FA9C0FE9-0CA4-F143-9CAE-806E65BDF875}"/>
          </ac:picMkLst>
        </pc:picChg>
        <pc:picChg chg="add mod">
          <ac:chgData name="Carlton A Everett" userId="dfcf3ae0-2b57-475b-a9fc-3ee54adb14ed" providerId="ADAL" clId="{5AE6162B-7B82-8B40-B635-10F1AE1A9D43}" dt="2021-06-08T18:33:32.312" v="1192" actId="14100"/>
          <ac:picMkLst>
            <pc:docMk/>
            <pc:sldMk cId="2699156299" sldId="285"/>
            <ac:picMk id="25" creationId="{F6C0912D-AD7B-1646-9C06-038BF4D099B5}"/>
          </ac:picMkLst>
        </pc:picChg>
      </pc:sldChg>
      <pc:sldChg chg="addSp delSp modSp add mod modNotesTx">
        <pc:chgData name="Carlton A Everett" userId="dfcf3ae0-2b57-475b-a9fc-3ee54adb14ed" providerId="ADAL" clId="{5AE6162B-7B82-8B40-B635-10F1AE1A9D43}" dt="2021-06-10T22:40:38.059" v="3865" actId="313"/>
        <pc:sldMkLst>
          <pc:docMk/>
          <pc:sldMk cId="1617292365" sldId="286"/>
        </pc:sldMkLst>
        <pc:spChg chg="mod ord">
          <ac:chgData name="Carlton A Everett" userId="dfcf3ae0-2b57-475b-a9fc-3ee54adb14ed" providerId="ADAL" clId="{5AE6162B-7B82-8B40-B635-10F1AE1A9D43}" dt="2021-06-08T18:59:32.575" v="1578" actId="26606"/>
          <ac:spMkLst>
            <pc:docMk/>
            <pc:sldMk cId="1617292365" sldId="286"/>
            <ac:spMk id="2" creationId="{E2292183-374E-F344-91A6-880895639ECA}"/>
          </ac:spMkLst>
        </pc:spChg>
        <pc:spChg chg="del">
          <ac:chgData name="Carlton A Everett" userId="dfcf3ae0-2b57-475b-a9fc-3ee54adb14ed" providerId="ADAL" clId="{5AE6162B-7B82-8B40-B635-10F1AE1A9D43}" dt="2021-06-08T18:30:35.333" v="1180" actId="478"/>
          <ac:spMkLst>
            <pc:docMk/>
            <pc:sldMk cId="1617292365" sldId="286"/>
            <ac:spMk id="6" creationId="{E2F3D6D6-7874-7346-A5BE-BA8089D82763}"/>
          </ac:spMkLst>
        </pc:spChg>
        <pc:spChg chg="del">
          <ac:chgData name="Carlton A Everett" userId="dfcf3ae0-2b57-475b-a9fc-3ee54adb14ed" providerId="ADAL" clId="{5AE6162B-7B82-8B40-B635-10F1AE1A9D43}" dt="2021-06-08T18:30:37.165" v="1181" actId="478"/>
          <ac:spMkLst>
            <pc:docMk/>
            <pc:sldMk cId="1617292365" sldId="286"/>
            <ac:spMk id="10" creationId="{21477924-0F18-4B4D-AA54-AA224EF212AD}"/>
          </ac:spMkLst>
        </pc:spChg>
        <pc:spChg chg="del">
          <ac:chgData name="Carlton A Everett" userId="dfcf3ae0-2b57-475b-a9fc-3ee54adb14ed" providerId="ADAL" clId="{5AE6162B-7B82-8B40-B635-10F1AE1A9D43}" dt="2021-06-08T18:30:30.826" v="1178" actId="478"/>
          <ac:spMkLst>
            <pc:docMk/>
            <pc:sldMk cId="1617292365" sldId="286"/>
            <ac:spMk id="11" creationId="{F5A48F31-5B11-2C48-B4A4-41B63E1EAA08}"/>
          </ac:spMkLst>
        </pc:spChg>
        <pc:spChg chg="del">
          <ac:chgData name="Carlton A Everett" userId="dfcf3ae0-2b57-475b-a9fc-3ee54adb14ed" providerId="ADAL" clId="{5AE6162B-7B82-8B40-B635-10F1AE1A9D43}" dt="2021-06-08T18:30:33.352" v="1179" actId="478"/>
          <ac:spMkLst>
            <pc:docMk/>
            <pc:sldMk cId="1617292365" sldId="286"/>
            <ac:spMk id="13" creationId="{F006BCE6-02A0-F943-88E4-A236C89C693D}"/>
          </ac:spMkLst>
        </pc:spChg>
        <pc:spChg chg="del">
          <ac:chgData name="Carlton A Everett" userId="dfcf3ae0-2b57-475b-a9fc-3ee54adb14ed" providerId="ADAL" clId="{5AE6162B-7B82-8B40-B635-10F1AE1A9D43}" dt="2021-06-08T18:30:42.922" v="1182" actId="26606"/>
          <ac:spMkLst>
            <pc:docMk/>
            <pc:sldMk cId="1617292365" sldId="286"/>
            <ac:spMk id="20" creationId="{9CB95732-565A-4D2C-A3AB-CC460C0D3826}"/>
          </ac:spMkLst>
        </pc:spChg>
        <pc:spChg chg="del">
          <ac:chgData name="Carlton A Everett" userId="dfcf3ae0-2b57-475b-a9fc-3ee54adb14ed" providerId="ADAL" clId="{5AE6162B-7B82-8B40-B635-10F1AE1A9D43}" dt="2021-06-08T18:30:42.922" v="1182" actId="26606"/>
          <ac:spMkLst>
            <pc:docMk/>
            <pc:sldMk cId="1617292365" sldId="286"/>
            <ac:spMk id="22" creationId="{E19B653C-798C-4333-8452-3DF3AE3C1D11}"/>
          </ac:spMkLst>
        </pc:spChg>
        <pc:spChg chg="del">
          <ac:chgData name="Carlton A Everett" userId="dfcf3ae0-2b57-475b-a9fc-3ee54adb14ed" providerId="ADAL" clId="{5AE6162B-7B82-8B40-B635-10F1AE1A9D43}" dt="2021-06-08T18:30:42.922" v="1182" actId="26606"/>
          <ac:spMkLst>
            <pc:docMk/>
            <pc:sldMk cId="1617292365" sldId="286"/>
            <ac:spMk id="24" creationId="{0FE50278-E2EC-42B2-A1F1-921DD39901C4}"/>
          </ac:spMkLst>
        </pc:spChg>
        <pc:spChg chg="del">
          <ac:chgData name="Carlton A Everett" userId="dfcf3ae0-2b57-475b-a9fc-3ee54adb14ed" providerId="ADAL" clId="{5AE6162B-7B82-8B40-B635-10F1AE1A9D43}" dt="2021-06-08T18:30:42.922" v="1182" actId="26606"/>
          <ac:spMkLst>
            <pc:docMk/>
            <pc:sldMk cId="1617292365" sldId="286"/>
            <ac:spMk id="26" creationId="{1236153F-0DB4-40DD-87C6-B40C1B7E282C}"/>
          </ac:spMkLst>
        </pc:spChg>
        <pc:spChg chg="add del">
          <ac:chgData name="Carlton A Everett" userId="dfcf3ae0-2b57-475b-a9fc-3ee54adb14ed" providerId="ADAL" clId="{5AE6162B-7B82-8B40-B635-10F1AE1A9D43}" dt="2021-06-08T18:58:00.883" v="1563" actId="26606"/>
          <ac:spMkLst>
            <pc:docMk/>
            <pc:sldMk cId="1617292365" sldId="286"/>
            <ac:spMk id="31" creationId="{823AC064-BC96-4F32-8AE1-B2FD38754823}"/>
          </ac:spMkLst>
        </pc:spChg>
        <pc:spChg chg="add del">
          <ac:chgData name="Carlton A Everett" userId="dfcf3ae0-2b57-475b-a9fc-3ee54adb14ed" providerId="ADAL" clId="{5AE6162B-7B82-8B40-B635-10F1AE1A9D43}" dt="2021-06-08T18:59:32.575" v="1578" actId="26606"/>
          <ac:spMkLst>
            <pc:docMk/>
            <pc:sldMk cId="1617292365" sldId="286"/>
            <ac:spMk id="40" creationId="{53F29798-D584-4792-9B62-3F5F5C36D619}"/>
          </ac:spMkLst>
        </pc:spChg>
        <pc:spChg chg="add del">
          <ac:chgData name="Carlton A Everett" userId="dfcf3ae0-2b57-475b-a9fc-3ee54adb14ed" providerId="ADAL" clId="{5AE6162B-7B82-8B40-B635-10F1AE1A9D43}" dt="2021-06-08T18:59:25.861" v="1573" actId="26606"/>
          <ac:spMkLst>
            <pc:docMk/>
            <pc:sldMk cId="1617292365" sldId="286"/>
            <ac:spMk id="45" creationId="{53F29798-D584-4792-9B62-3F5F5C36D619}"/>
          </ac:spMkLst>
        </pc:spChg>
        <pc:spChg chg="add del">
          <ac:chgData name="Carlton A Everett" userId="dfcf3ae0-2b57-475b-a9fc-3ee54adb14ed" providerId="ADAL" clId="{5AE6162B-7B82-8B40-B635-10F1AE1A9D43}" dt="2021-06-08T18:59:28.598" v="1575" actId="26606"/>
          <ac:spMkLst>
            <pc:docMk/>
            <pc:sldMk cId="1617292365" sldId="286"/>
            <ac:spMk id="47" creationId="{047C8CCB-F95D-4249-92DD-651249D3535A}"/>
          </ac:spMkLst>
        </pc:spChg>
        <pc:spChg chg="add del">
          <ac:chgData name="Carlton A Everett" userId="dfcf3ae0-2b57-475b-a9fc-3ee54adb14ed" providerId="ADAL" clId="{5AE6162B-7B82-8B40-B635-10F1AE1A9D43}" dt="2021-06-08T18:59:28.598" v="1575" actId="26606"/>
          <ac:spMkLst>
            <pc:docMk/>
            <pc:sldMk cId="1617292365" sldId="286"/>
            <ac:spMk id="48" creationId="{6753252F-4873-4F63-801D-CC719279A7D5}"/>
          </ac:spMkLst>
        </pc:spChg>
        <pc:spChg chg="add del">
          <ac:chgData name="Carlton A Everett" userId="dfcf3ae0-2b57-475b-a9fc-3ee54adb14ed" providerId="ADAL" clId="{5AE6162B-7B82-8B40-B635-10F1AE1A9D43}" dt="2021-06-08T18:59:32.521" v="1577" actId="26606"/>
          <ac:spMkLst>
            <pc:docMk/>
            <pc:sldMk cId="1617292365" sldId="286"/>
            <ac:spMk id="50" creationId="{7C98A213-5994-475E-B327-DC6EC27FBA8B}"/>
          </ac:spMkLst>
        </pc:spChg>
        <pc:spChg chg="add del">
          <ac:chgData name="Carlton A Everett" userId="dfcf3ae0-2b57-475b-a9fc-3ee54adb14ed" providerId="ADAL" clId="{5AE6162B-7B82-8B40-B635-10F1AE1A9D43}" dt="2021-06-08T18:59:32.521" v="1577" actId="26606"/>
          <ac:spMkLst>
            <pc:docMk/>
            <pc:sldMk cId="1617292365" sldId="286"/>
            <ac:spMk id="51" creationId="{4B030A0D-0DAD-4A99-89BB-419527D6A64B}"/>
          </ac:spMkLst>
        </pc:spChg>
        <pc:spChg chg="add">
          <ac:chgData name="Carlton A Everett" userId="dfcf3ae0-2b57-475b-a9fc-3ee54adb14ed" providerId="ADAL" clId="{5AE6162B-7B82-8B40-B635-10F1AE1A9D43}" dt="2021-06-08T18:59:32.575" v="1578" actId="26606"/>
          <ac:spMkLst>
            <pc:docMk/>
            <pc:sldMk cId="1617292365" sldId="286"/>
            <ac:spMk id="70" creationId="{7316481C-0A49-4796-812B-0D64F063B720}"/>
          </ac:spMkLst>
        </pc:spChg>
        <pc:spChg chg="add">
          <ac:chgData name="Carlton A Everett" userId="dfcf3ae0-2b57-475b-a9fc-3ee54adb14ed" providerId="ADAL" clId="{5AE6162B-7B82-8B40-B635-10F1AE1A9D43}" dt="2021-06-08T18:59:32.575" v="1578" actId="26606"/>
          <ac:spMkLst>
            <pc:docMk/>
            <pc:sldMk cId="1617292365" sldId="286"/>
            <ac:spMk id="71" creationId="{D9F5512A-48E1-4C07-B75E-3CCC517B6804}"/>
          </ac:spMkLst>
        </pc:spChg>
        <pc:spChg chg="add">
          <ac:chgData name="Carlton A Everett" userId="dfcf3ae0-2b57-475b-a9fc-3ee54adb14ed" providerId="ADAL" clId="{5AE6162B-7B82-8B40-B635-10F1AE1A9D43}" dt="2021-06-08T18:59:32.575" v="1578" actId="26606"/>
          <ac:spMkLst>
            <pc:docMk/>
            <pc:sldMk cId="1617292365" sldId="286"/>
            <ac:spMk id="72" creationId="{A5271697-90F1-4A23-8EF2-0179F2EAFACB}"/>
          </ac:spMkLst>
        </pc:spChg>
        <pc:grpChg chg="add">
          <ac:chgData name="Carlton A Everett" userId="dfcf3ae0-2b57-475b-a9fc-3ee54adb14ed" providerId="ADAL" clId="{5AE6162B-7B82-8B40-B635-10F1AE1A9D43}" dt="2021-06-08T18:59:32.575" v="1578" actId="26606"/>
          <ac:grpSpMkLst>
            <pc:docMk/>
            <pc:sldMk cId="1617292365" sldId="286"/>
            <ac:grpSpMk id="49" creationId="{1F49CE81-B2F4-47B2-9D4A-886DCE0A8404}"/>
          </ac:grpSpMkLst>
        </pc:grpChg>
        <pc:picChg chg="add del mod">
          <ac:chgData name="Carlton A Everett" userId="dfcf3ae0-2b57-475b-a9fc-3ee54adb14ed" providerId="ADAL" clId="{5AE6162B-7B82-8B40-B635-10F1AE1A9D43}" dt="2021-06-08T18:58:46.500" v="1568" actId="478"/>
          <ac:picMkLst>
            <pc:docMk/>
            <pc:sldMk cId="1617292365" sldId="286"/>
            <ac:picMk id="3" creationId="{65185A19-1355-8043-85E1-B83627B1D006}"/>
          </ac:picMkLst>
        </pc:picChg>
        <pc:picChg chg="add mod ord">
          <ac:chgData name="Carlton A Everett" userId="dfcf3ae0-2b57-475b-a9fc-3ee54adb14ed" providerId="ADAL" clId="{5AE6162B-7B82-8B40-B635-10F1AE1A9D43}" dt="2021-06-08T18:59:32.575" v="1578" actId="26606"/>
          <ac:picMkLst>
            <pc:docMk/>
            <pc:sldMk cId="1617292365" sldId="286"/>
            <ac:picMk id="4" creationId="{9E3272B4-691C-7C4A-A328-0D8D0F7F5F9F}"/>
          </ac:picMkLst>
        </pc:picChg>
        <pc:picChg chg="add mod ord">
          <ac:chgData name="Carlton A Everett" userId="dfcf3ae0-2b57-475b-a9fc-3ee54adb14ed" providerId="ADAL" clId="{5AE6162B-7B82-8B40-B635-10F1AE1A9D43}" dt="2021-06-08T18:59:32.575" v="1578" actId="26606"/>
          <ac:picMkLst>
            <pc:docMk/>
            <pc:sldMk cId="1617292365" sldId="286"/>
            <ac:picMk id="5" creationId="{7B86368F-52DC-0A47-A6C8-DD61EDC260B1}"/>
          </ac:picMkLst>
        </pc:picChg>
        <pc:picChg chg="add del">
          <ac:chgData name="Carlton A Everett" userId="dfcf3ae0-2b57-475b-a9fc-3ee54adb14ed" providerId="ADAL" clId="{5AE6162B-7B82-8B40-B635-10F1AE1A9D43}" dt="2021-06-08T18:59:10.185" v="1570" actId="478"/>
          <ac:picMkLst>
            <pc:docMk/>
            <pc:sldMk cId="1617292365" sldId="286"/>
            <ac:picMk id="7" creationId="{C9046144-0F49-4143-B05A-C3532C72D6BF}"/>
          </ac:picMkLst>
        </pc:picChg>
        <pc:picChg chg="add mod">
          <ac:chgData name="Carlton A Everett" userId="dfcf3ae0-2b57-475b-a9fc-3ee54adb14ed" providerId="ADAL" clId="{5AE6162B-7B82-8B40-B635-10F1AE1A9D43}" dt="2021-06-08T18:59:32.575" v="1578" actId="26606"/>
          <ac:picMkLst>
            <pc:docMk/>
            <pc:sldMk cId="1617292365" sldId="286"/>
            <ac:picMk id="8" creationId="{ABF37791-6BE8-CF49-A599-2E894DD88552}"/>
          </ac:picMkLst>
        </pc:picChg>
        <pc:picChg chg="del mod">
          <ac:chgData name="Carlton A Everett" userId="dfcf3ae0-2b57-475b-a9fc-3ee54adb14ed" providerId="ADAL" clId="{5AE6162B-7B82-8B40-B635-10F1AE1A9D43}" dt="2021-06-08T18:57:54.531" v="1561" actId="478"/>
          <ac:picMkLst>
            <pc:docMk/>
            <pc:sldMk cId="1617292365" sldId="286"/>
            <ac:picMk id="17" creationId="{73C5BA05-D3DA-B742-B98A-F0F8D3218032}"/>
          </ac:picMkLst>
        </pc:picChg>
        <pc:picChg chg="del mod">
          <ac:chgData name="Carlton A Everett" userId="dfcf3ae0-2b57-475b-a9fc-3ee54adb14ed" providerId="ADAL" clId="{5AE6162B-7B82-8B40-B635-10F1AE1A9D43}" dt="2021-06-08T18:58:26.635" v="1564" actId="478"/>
          <ac:picMkLst>
            <pc:docMk/>
            <pc:sldMk cId="1617292365" sldId="286"/>
            <ac:picMk id="21" creationId="{FA9C0FE9-0CA4-F143-9CAE-806E65BDF875}"/>
          </ac:picMkLst>
        </pc:picChg>
        <pc:cxnChg chg="add del">
          <ac:chgData name="Carlton A Everett" userId="dfcf3ae0-2b57-475b-a9fc-3ee54adb14ed" providerId="ADAL" clId="{5AE6162B-7B82-8B40-B635-10F1AE1A9D43}" dt="2021-06-08T18:58:00.883" v="1563" actId="26606"/>
          <ac:cxnSpMkLst>
            <pc:docMk/>
            <pc:sldMk cId="1617292365" sldId="286"/>
            <ac:cxnSpMk id="33" creationId="{7E7C77BC-7138-40B1-A15B-20F57A494629}"/>
          </ac:cxnSpMkLst>
        </pc:cxnChg>
        <pc:cxnChg chg="add del">
          <ac:chgData name="Carlton A Everett" userId="dfcf3ae0-2b57-475b-a9fc-3ee54adb14ed" providerId="ADAL" clId="{5AE6162B-7B82-8B40-B635-10F1AE1A9D43}" dt="2021-06-08T18:58:00.883" v="1563" actId="26606"/>
          <ac:cxnSpMkLst>
            <pc:docMk/>
            <pc:sldMk cId="1617292365" sldId="286"/>
            <ac:cxnSpMk id="35" creationId="{DB146403-F3D6-484B-B2ED-97F9565D0370}"/>
          </ac:cxnSpMkLst>
        </pc:cxnChg>
      </pc:sldChg>
      <pc:sldChg chg="new del">
        <pc:chgData name="Carlton A Everett" userId="dfcf3ae0-2b57-475b-a9fc-3ee54adb14ed" providerId="ADAL" clId="{5AE6162B-7B82-8B40-B635-10F1AE1A9D43}" dt="2021-06-08T18:29:57.642" v="1176" actId="2696"/>
        <pc:sldMkLst>
          <pc:docMk/>
          <pc:sldMk cId="1641576685" sldId="286"/>
        </pc:sldMkLst>
      </pc:sldChg>
      <pc:sldChg chg="modSp mod">
        <pc:chgData name="Carlton A Everett" userId="dfcf3ae0-2b57-475b-a9fc-3ee54adb14ed" providerId="ADAL" clId="{5AE6162B-7B82-8B40-B635-10F1AE1A9D43}" dt="2021-06-09T00:08:40.839" v="3287" actId="20577"/>
        <pc:sldMkLst>
          <pc:docMk/>
          <pc:sldMk cId="407162746" sldId="287"/>
        </pc:sldMkLst>
        <pc:spChg chg="mod">
          <ac:chgData name="Carlton A Everett" userId="dfcf3ae0-2b57-475b-a9fc-3ee54adb14ed" providerId="ADAL" clId="{5AE6162B-7B82-8B40-B635-10F1AE1A9D43}" dt="2021-06-09T00:08:40.839" v="3287" actId="20577"/>
          <ac:spMkLst>
            <pc:docMk/>
            <pc:sldMk cId="407162746" sldId="287"/>
            <ac:spMk id="3" creationId="{0981802C-8A1A-2B46-B55F-26754498C365}"/>
          </ac:spMkLst>
        </pc:spChg>
      </pc:sldChg>
    </pc:docChg>
  </pc:docChgLst>
  <pc:docChgLst>
    <pc:chgData name="Pedro Pereira" userId="S::ppereira@syr.edu::9115e248-d3d9-4671-83ab-31a4d4cbc29d" providerId="AD" clId="Web-{E1C52D83-9928-1B54-76BC-294C42166661}"/>
    <pc:docChg chg="modSld">
      <pc:chgData name="Pedro Pereira" userId="S::ppereira@syr.edu::9115e248-d3d9-4671-83ab-31a4d4cbc29d" providerId="AD" clId="Web-{E1C52D83-9928-1B54-76BC-294C42166661}" dt="2021-04-22T07:12:48.708" v="151" actId="20577"/>
      <pc:docMkLst>
        <pc:docMk/>
      </pc:docMkLst>
      <pc:sldChg chg="modSp">
        <pc:chgData name="Pedro Pereira" userId="S::ppereira@syr.edu::9115e248-d3d9-4671-83ab-31a4d4cbc29d" providerId="AD" clId="Web-{E1C52D83-9928-1B54-76BC-294C42166661}" dt="2021-04-22T07:12:48.708" v="151" actId="20577"/>
        <pc:sldMkLst>
          <pc:docMk/>
          <pc:sldMk cId="1964384973" sldId="260"/>
        </pc:sldMkLst>
        <pc:spChg chg="mod">
          <ac:chgData name="Pedro Pereira" userId="S::ppereira@syr.edu::9115e248-d3d9-4671-83ab-31a4d4cbc29d" providerId="AD" clId="Web-{E1C52D83-9928-1B54-76BC-294C42166661}" dt="2021-04-22T07:12:48.708" v="151" actId="20577"/>
          <ac:spMkLst>
            <pc:docMk/>
            <pc:sldMk cId="1964384973" sldId="260"/>
            <ac:spMk id="4" creationId="{858C6257-0995-42A9-BBCD-04E8888F99BC}"/>
          </ac:spMkLst>
        </pc:spChg>
      </pc:sldChg>
    </pc:docChg>
  </pc:docChgLst>
  <pc:docChgLst>
    <pc:chgData name="Christopher C Birsner" userId="S::ccbirsne@syr.edu::dc9bb3ba-a4ba-4a49-8ac4-ef8b1a76407e" providerId="AD" clId="Web-{ABC787D9-C633-42D2-89FC-1702130FC078}"/>
    <pc:docChg chg="modSld">
      <pc:chgData name="Christopher C Birsner" userId="S::ccbirsne@syr.edu::dc9bb3ba-a4ba-4a49-8ac4-ef8b1a76407e" providerId="AD" clId="Web-{ABC787D9-C633-42D2-89FC-1702130FC078}" dt="2021-04-21T08:19:00.687" v="238" actId="20577"/>
      <pc:docMkLst>
        <pc:docMk/>
      </pc:docMkLst>
      <pc:sldChg chg="modSp">
        <pc:chgData name="Christopher C Birsner" userId="S::ccbirsne@syr.edu::dc9bb3ba-a4ba-4a49-8ac4-ef8b1a76407e" providerId="AD" clId="Web-{ABC787D9-C633-42D2-89FC-1702130FC078}" dt="2021-04-21T08:19:00.687" v="238" actId="20577"/>
        <pc:sldMkLst>
          <pc:docMk/>
          <pc:sldMk cId="23250692" sldId="263"/>
        </pc:sldMkLst>
        <pc:spChg chg="mod">
          <ac:chgData name="Christopher C Birsner" userId="S::ccbirsne@syr.edu::dc9bb3ba-a4ba-4a49-8ac4-ef8b1a76407e" providerId="AD" clId="Web-{ABC787D9-C633-42D2-89FC-1702130FC078}" dt="2021-04-21T08:19:00.687" v="238" actId="20577"/>
          <ac:spMkLst>
            <pc:docMk/>
            <pc:sldMk cId="23250692" sldId="263"/>
            <ac:spMk id="4" creationId="{858C6257-0995-42A9-BBCD-04E8888F99BC}"/>
          </ac:spMkLst>
        </pc:spChg>
      </pc:sldChg>
    </pc:docChg>
  </pc:docChgLst>
  <pc:docChgLst>
    <pc:chgData name="Christopher C Birsner" userId="S::ccbirsne@syr.edu::dc9bb3ba-a4ba-4a49-8ac4-ef8b1a76407e" providerId="AD" clId="Web-{172E03FF-6367-4DFC-9654-DF09F873A014}"/>
    <pc:docChg chg="modSld">
      <pc:chgData name="Christopher C Birsner" userId="S::ccbirsne@syr.edu::dc9bb3ba-a4ba-4a49-8ac4-ef8b1a76407e" providerId="AD" clId="Web-{172E03FF-6367-4DFC-9654-DF09F873A014}" dt="2021-04-19T20:41:17.153" v="491" actId="20577"/>
      <pc:docMkLst>
        <pc:docMk/>
      </pc:docMkLst>
      <pc:sldChg chg="modSp">
        <pc:chgData name="Christopher C Birsner" userId="S::ccbirsne@syr.edu::dc9bb3ba-a4ba-4a49-8ac4-ef8b1a76407e" providerId="AD" clId="Web-{172E03FF-6367-4DFC-9654-DF09F873A014}" dt="2021-04-19T20:41:17.153" v="491" actId="20577"/>
        <pc:sldMkLst>
          <pc:docMk/>
          <pc:sldMk cId="23250692" sldId="263"/>
        </pc:sldMkLst>
        <pc:spChg chg="mod">
          <ac:chgData name="Christopher C Birsner" userId="S::ccbirsne@syr.edu::dc9bb3ba-a4ba-4a49-8ac4-ef8b1a76407e" providerId="AD" clId="Web-{172E03FF-6367-4DFC-9654-DF09F873A014}" dt="2021-04-19T20:41:17.153" v="491" actId="20577"/>
          <ac:spMkLst>
            <pc:docMk/>
            <pc:sldMk cId="23250692" sldId="263"/>
            <ac:spMk id="4" creationId="{858C6257-0995-42A9-BBCD-04E8888F99BC}"/>
          </ac:spMkLst>
        </pc:spChg>
      </pc:sldChg>
    </pc:docChg>
  </pc:docChgLst>
  <pc:docChgLst>
    <pc:chgData name="Pedro Pereira" userId="S::ppereira@syr.edu::9115e248-d3d9-4671-83ab-31a4d4cbc29d" providerId="AD" clId="Web-{ABFDD4C2-2DC4-6073-9646-2B3B01ED7200}"/>
    <pc:docChg chg="delSld modSld sldOrd">
      <pc:chgData name="Pedro Pereira" userId="S::ppereira@syr.edu::9115e248-d3d9-4671-83ab-31a4d4cbc29d" providerId="AD" clId="Web-{ABFDD4C2-2DC4-6073-9646-2B3B01ED7200}" dt="2021-06-09T00:21:17.544" v="173" actId="1076"/>
      <pc:docMkLst>
        <pc:docMk/>
      </pc:docMkLst>
      <pc:sldChg chg="addSp delSp modSp">
        <pc:chgData name="Pedro Pereira" userId="S::ppereira@syr.edu::9115e248-d3d9-4671-83ab-31a4d4cbc29d" providerId="AD" clId="Web-{ABFDD4C2-2DC4-6073-9646-2B3B01ED7200}" dt="2021-06-09T00:21:17.544" v="173" actId="1076"/>
        <pc:sldMkLst>
          <pc:docMk/>
          <pc:sldMk cId="3873910967" sldId="268"/>
        </pc:sldMkLst>
        <pc:spChg chg="mod">
          <ac:chgData name="Pedro Pereira" userId="S::ppereira@syr.edu::9115e248-d3d9-4671-83ab-31a4d4cbc29d" providerId="AD" clId="Web-{ABFDD4C2-2DC4-6073-9646-2B3B01ED7200}" dt="2021-06-08T04:22:03.896" v="81" actId="20577"/>
          <ac:spMkLst>
            <pc:docMk/>
            <pc:sldMk cId="3873910967" sldId="268"/>
            <ac:spMk id="2" creationId="{99BF1D6B-83EC-194B-B9AC-34FCC9DAAA51}"/>
          </ac:spMkLst>
        </pc:spChg>
        <pc:spChg chg="del">
          <ac:chgData name="Pedro Pereira" userId="S::ppereira@syr.edu::9115e248-d3d9-4671-83ab-31a4d4cbc29d" providerId="AD" clId="Web-{ABFDD4C2-2DC4-6073-9646-2B3B01ED7200}" dt="2021-06-08T00:22:27.064" v="0"/>
          <ac:spMkLst>
            <pc:docMk/>
            <pc:sldMk cId="3873910967" sldId="268"/>
            <ac:spMk id="3" creationId="{5AB9CA5D-17ED-8149-AFE9-99B522AFF9C0}"/>
          </ac:spMkLst>
        </pc:spChg>
        <pc:spChg chg="add del mod">
          <ac:chgData name="Pedro Pereira" userId="S::ppereira@syr.edu::9115e248-d3d9-4671-83ab-31a4d4cbc29d" providerId="AD" clId="Web-{ABFDD4C2-2DC4-6073-9646-2B3B01ED7200}" dt="2021-06-08T00:31:32.818" v="14"/>
          <ac:spMkLst>
            <pc:docMk/>
            <pc:sldMk cId="3873910967" sldId="268"/>
            <ac:spMk id="6" creationId="{2A57B784-CD5A-4163-8108-CCDBEF6E10B7}"/>
          </ac:spMkLst>
        </pc:spChg>
        <pc:spChg chg="add del mod">
          <ac:chgData name="Pedro Pereira" userId="S::ppereira@syr.edu::9115e248-d3d9-4671-83ab-31a4d4cbc29d" providerId="AD" clId="Web-{ABFDD4C2-2DC4-6073-9646-2B3B01ED7200}" dt="2021-06-08T04:18:36.595" v="37"/>
          <ac:spMkLst>
            <pc:docMk/>
            <pc:sldMk cId="3873910967" sldId="268"/>
            <ac:spMk id="9" creationId="{D2380867-3E3C-4666-87FA-A813DF3A9DF3}"/>
          </ac:spMkLst>
        </pc:spChg>
        <pc:picChg chg="add del mod">
          <ac:chgData name="Pedro Pereira" userId="S::ppereira@syr.edu::9115e248-d3d9-4671-83ab-31a4d4cbc29d" providerId="AD" clId="Web-{ABFDD4C2-2DC4-6073-9646-2B3B01ED7200}" dt="2021-06-09T00:18:03.705" v="145"/>
          <ac:picMkLst>
            <pc:docMk/>
            <pc:sldMk cId="3873910967" sldId="268"/>
            <ac:picMk id="3" creationId="{2A711D9B-701A-4572-BD20-D5EF418F55F0}"/>
          </ac:picMkLst>
        </pc:picChg>
        <pc:picChg chg="add del">
          <ac:chgData name="Pedro Pereira" userId="S::ppereira@syr.edu::9115e248-d3d9-4671-83ab-31a4d4cbc29d" providerId="AD" clId="Web-{ABFDD4C2-2DC4-6073-9646-2B3B01ED7200}" dt="2021-06-08T04:18:02.797" v="30"/>
          <ac:picMkLst>
            <pc:docMk/>
            <pc:sldMk cId="3873910967" sldId="268"/>
            <ac:picMk id="3" creationId="{3914824C-2F85-413E-BCFF-C5B86BF4D2C7}"/>
          </ac:picMkLst>
        </pc:picChg>
        <pc:picChg chg="add mod">
          <ac:chgData name="Pedro Pereira" userId="S::ppereira@syr.edu::9115e248-d3d9-4671-83ab-31a4d4cbc29d" providerId="AD" clId="Web-{ABFDD4C2-2DC4-6073-9646-2B3B01ED7200}" dt="2021-06-09T00:21:15.435" v="172" actId="1076"/>
          <ac:picMkLst>
            <pc:docMk/>
            <pc:sldMk cId="3873910967" sldId="268"/>
            <ac:picMk id="4" creationId="{13079F08-011C-402C-96B7-19A791062474}"/>
          </ac:picMkLst>
        </pc:picChg>
        <pc:picChg chg="add del mod ord">
          <ac:chgData name="Pedro Pereira" userId="S::ppereira@syr.edu::9115e248-d3d9-4671-83ab-31a4d4cbc29d" providerId="AD" clId="Web-{ABFDD4C2-2DC4-6073-9646-2B3B01ED7200}" dt="2021-06-08T00:31:10.347" v="12"/>
          <ac:picMkLst>
            <pc:docMk/>
            <pc:sldMk cId="3873910967" sldId="268"/>
            <ac:picMk id="4" creationId="{8A925DB7-80B6-468B-8969-1164A194C049}"/>
          </ac:picMkLst>
        </pc:picChg>
        <pc:picChg chg="add del mod">
          <ac:chgData name="Pedro Pereira" userId="S::ppereira@syr.edu::9115e248-d3d9-4671-83ab-31a4d4cbc29d" providerId="AD" clId="Web-{ABFDD4C2-2DC4-6073-9646-2B3B01ED7200}" dt="2021-06-09T00:18:05.970" v="146"/>
          <ac:picMkLst>
            <pc:docMk/>
            <pc:sldMk cId="3873910967" sldId="268"/>
            <ac:picMk id="5" creationId="{3DFEE0C7-0D0A-4C10-A5F1-C5ABC729F2C1}"/>
          </ac:picMkLst>
        </pc:picChg>
        <pc:picChg chg="add mod">
          <ac:chgData name="Pedro Pereira" userId="S::ppereira@syr.edu::9115e248-d3d9-4671-83ab-31a4d4cbc29d" providerId="AD" clId="Web-{ABFDD4C2-2DC4-6073-9646-2B3B01ED7200}" dt="2021-06-09T00:21:17.544" v="173" actId="1076"/>
          <ac:picMkLst>
            <pc:docMk/>
            <pc:sldMk cId="3873910967" sldId="268"/>
            <ac:picMk id="6" creationId="{E6A2B821-69C4-4243-B033-70469E153D94}"/>
          </ac:picMkLst>
        </pc:picChg>
        <pc:picChg chg="add del mod ord">
          <ac:chgData name="Pedro Pereira" userId="S::ppereira@syr.edu::9115e248-d3d9-4671-83ab-31a4d4cbc29d" providerId="AD" clId="Web-{ABFDD4C2-2DC4-6073-9646-2B3B01ED7200}" dt="2021-06-08T04:18:20.282" v="34"/>
          <ac:picMkLst>
            <pc:docMk/>
            <pc:sldMk cId="3873910967" sldId="268"/>
            <ac:picMk id="7" creationId="{85C3B8E8-5C6A-4755-9214-24539241DA3A}"/>
          </ac:picMkLst>
        </pc:picChg>
        <pc:picChg chg="add del mod">
          <ac:chgData name="Pedro Pereira" userId="S::ppereira@syr.edu::9115e248-d3d9-4671-83ab-31a4d4cbc29d" providerId="AD" clId="Web-{ABFDD4C2-2DC4-6073-9646-2B3B01ED7200}" dt="2021-06-09T00:06:37.930" v="138"/>
          <ac:picMkLst>
            <pc:docMk/>
            <pc:sldMk cId="3873910967" sldId="268"/>
            <ac:picMk id="10" creationId="{85A47A23-39FC-4497-9D3B-FE45133DEBB5}"/>
          </ac:picMkLst>
        </pc:picChg>
      </pc:sldChg>
      <pc:sldChg chg="addSp delSp modSp">
        <pc:chgData name="Pedro Pereira" userId="S::ppereira@syr.edu::9115e248-d3d9-4671-83ab-31a4d4cbc29d" providerId="AD" clId="Web-{ABFDD4C2-2DC4-6073-9646-2B3B01ED7200}" dt="2021-06-09T00:21:10.903" v="171" actId="1076"/>
        <pc:sldMkLst>
          <pc:docMk/>
          <pc:sldMk cId="4189563789" sldId="269"/>
        </pc:sldMkLst>
        <pc:spChg chg="mod">
          <ac:chgData name="Pedro Pereira" userId="S::ppereira@syr.edu::9115e248-d3d9-4671-83ab-31a4d4cbc29d" providerId="AD" clId="Web-{ABFDD4C2-2DC4-6073-9646-2B3B01ED7200}" dt="2021-06-08T04:22:44.679" v="116" actId="20577"/>
          <ac:spMkLst>
            <pc:docMk/>
            <pc:sldMk cId="4189563789" sldId="269"/>
            <ac:spMk id="2" creationId="{DFF48A96-4C5A-EC4F-B4B3-B1037A02AB83}"/>
          </ac:spMkLst>
        </pc:spChg>
        <pc:spChg chg="del">
          <ac:chgData name="Pedro Pereira" userId="S::ppereira@syr.edu::9115e248-d3d9-4671-83ab-31a4d4cbc29d" providerId="AD" clId="Web-{ABFDD4C2-2DC4-6073-9646-2B3B01ED7200}" dt="2021-06-08T00:23:34.068" v="6"/>
          <ac:spMkLst>
            <pc:docMk/>
            <pc:sldMk cId="4189563789" sldId="269"/>
            <ac:spMk id="3" creationId="{D9CDDE75-E9DB-1248-B06E-8A8AC6FDBF48}"/>
          </ac:spMkLst>
        </pc:spChg>
        <pc:spChg chg="add del">
          <ac:chgData name="Pedro Pereira" userId="S::ppereira@syr.edu::9115e248-d3d9-4671-83ab-31a4d4cbc29d" providerId="AD" clId="Web-{ABFDD4C2-2DC4-6073-9646-2B3B01ED7200}" dt="2021-06-09T00:06:03.710" v="130"/>
          <ac:spMkLst>
            <pc:docMk/>
            <pc:sldMk cId="4189563789" sldId="269"/>
            <ac:spMk id="4" creationId="{F16D3706-131A-440D-865C-8B14CEFF4411}"/>
          </ac:spMkLst>
        </pc:spChg>
        <pc:spChg chg="add del mod">
          <ac:chgData name="Pedro Pereira" userId="S::ppereira@syr.edu::9115e248-d3d9-4671-83ab-31a4d4cbc29d" providerId="AD" clId="Web-{ABFDD4C2-2DC4-6073-9646-2B3B01ED7200}" dt="2021-06-09T00:20:01.602" v="159"/>
          <ac:spMkLst>
            <pc:docMk/>
            <pc:sldMk cId="4189563789" sldId="269"/>
            <ac:spMk id="8" creationId="{2307AE5F-7446-4F9F-B61A-0FF3B7F48647}"/>
          </ac:spMkLst>
        </pc:spChg>
        <pc:picChg chg="add del mod">
          <ac:chgData name="Pedro Pereira" userId="S::ppereira@syr.edu::9115e248-d3d9-4671-83ab-31a4d4cbc29d" providerId="AD" clId="Web-{ABFDD4C2-2DC4-6073-9646-2B3B01ED7200}" dt="2021-06-09T00:18:09.799" v="148"/>
          <ac:picMkLst>
            <pc:docMk/>
            <pc:sldMk cId="4189563789" sldId="269"/>
            <ac:picMk id="3" creationId="{7EDE3A05-3129-40D4-A16D-6F5DDC7112C0}"/>
          </ac:picMkLst>
        </pc:picChg>
        <pc:picChg chg="add del mod">
          <ac:chgData name="Pedro Pereira" userId="S::ppereira@syr.edu::9115e248-d3d9-4671-83ab-31a4d4cbc29d" providerId="AD" clId="Web-{ABFDD4C2-2DC4-6073-9646-2B3B01ED7200}" dt="2021-06-08T00:31:12.754" v="13"/>
          <ac:picMkLst>
            <pc:docMk/>
            <pc:sldMk cId="4189563789" sldId="269"/>
            <ac:picMk id="4" creationId="{BE641DC3-E31D-4412-83BC-A5749F52BFE1}"/>
          </ac:picMkLst>
        </pc:picChg>
        <pc:picChg chg="add del mod">
          <ac:chgData name="Pedro Pereira" userId="S::ppereira@syr.edu::9115e248-d3d9-4671-83ab-31a4d4cbc29d" providerId="AD" clId="Web-{ABFDD4C2-2DC4-6073-9646-2B3B01ED7200}" dt="2021-06-09T00:18:08.174" v="147"/>
          <ac:picMkLst>
            <pc:docMk/>
            <pc:sldMk cId="4189563789" sldId="269"/>
            <ac:picMk id="5" creationId="{11D00425-96D3-4E7F-8476-17D9F6C80CA6}"/>
          </ac:picMkLst>
        </pc:picChg>
        <pc:picChg chg="add del mod">
          <ac:chgData name="Pedro Pereira" userId="S::ppereira@syr.edu::9115e248-d3d9-4671-83ab-31a4d4cbc29d" providerId="AD" clId="Web-{ABFDD4C2-2DC4-6073-9646-2B3B01ED7200}" dt="2021-06-08T04:18:27.298" v="35"/>
          <ac:picMkLst>
            <pc:docMk/>
            <pc:sldMk cId="4189563789" sldId="269"/>
            <ac:picMk id="5" creationId="{1288750B-DBFF-4B41-AB02-EB68E384BED9}"/>
          </ac:picMkLst>
        </pc:picChg>
        <pc:picChg chg="add del mod">
          <ac:chgData name="Pedro Pereira" userId="S::ppereira@syr.edu::9115e248-d3d9-4671-83ab-31a4d4cbc29d" providerId="AD" clId="Web-{ABFDD4C2-2DC4-6073-9646-2B3B01ED7200}" dt="2021-06-09T00:05:55.741" v="128"/>
          <ac:picMkLst>
            <pc:docMk/>
            <pc:sldMk cId="4189563789" sldId="269"/>
            <ac:picMk id="6" creationId="{476C0AA2-D61A-43B2-B8C5-321DFC0CCE84}"/>
          </ac:picMkLst>
        </pc:picChg>
        <pc:picChg chg="add mod ord">
          <ac:chgData name="Pedro Pereira" userId="S::ppereira@syr.edu::9115e248-d3d9-4671-83ab-31a4d4cbc29d" providerId="AD" clId="Web-{ABFDD4C2-2DC4-6073-9646-2B3B01ED7200}" dt="2021-06-09T00:21:10.903" v="171" actId="1076"/>
          <ac:picMkLst>
            <pc:docMk/>
            <pc:sldMk cId="4189563789" sldId="269"/>
            <ac:picMk id="9" creationId="{E3C6D4D5-1009-40C2-9259-8DF24A60032F}"/>
          </ac:picMkLst>
        </pc:picChg>
        <pc:picChg chg="add mod">
          <ac:chgData name="Pedro Pereira" userId="S::ppereira@syr.edu::9115e248-d3d9-4671-83ab-31a4d4cbc29d" providerId="AD" clId="Web-{ABFDD4C2-2DC4-6073-9646-2B3B01ED7200}" dt="2021-06-09T00:20:38.823" v="168" actId="1076"/>
          <ac:picMkLst>
            <pc:docMk/>
            <pc:sldMk cId="4189563789" sldId="269"/>
            <ac:picMk id="10" creationId="{D562CD39-12EA-4C87-9753-33D038A0A60E}"/>
          </ac:picMkLst>
        </pc:picChg>
      </pc:sldChg>
      <pc:sldChg chg="del">
        <pc:chgData name="Pedro Pereira" userId="S::ppereira@syr.edu::9115e248-d3d9-4671-83ab-31a4d4cbc29d" providerId="AD" clId="Web-{ABFDD4C2-2DC4-6073-9646-2B3B01ED7200}" dt="2021-06-08T23:37:21.360" v="125"/>
        <pc:sldMkLst>
          <pc:docMk/>
          <pc:sldMk cId="449649383" sldId="273"/>
        </pc:sldMkLst>
      </pc:sldChg>
      <pc:sldChg chg="ord">
        <pc:chgData name="Pedro Pereira" userId="S::ppereira@syr.edu::9115e248-d3d9-4671-83ab-31a4d4cbc29d" providerId="AD" clId="Web-{ABFDD4C2-2DC4-6073-9646-2B3B01ED7200}" dt="2021-06-08T23:45:46.905" v="127"/>
        <pc:sldMkLst>
          <pc:docMk/>
          <pc:sldMk cId="1743277876" sldId="283"/>
        </pc:sldMkLst>
      </pc:sldChg>
      <pc:sldChg chg="ord">
        <pc:chgData name="Pedro Pereira" userId="S::ppereira@syr.edu::9115e248-d3d9-4671-83ab-31a4d4cbc29d" providerId="AD" clId="Web-{ABFDD4C2-2DC4-6073-9646-2B3B01ED7200}" dt="2021-06-08T23:45:43.498" v="126"/>
        <pc:sldMkLst>
          <pc:docMk/>
          <pc:sldMk cId="1148739474" sldId="284"/>
        </pc:sldMkLst>
      </pc:sldChg>
    </pc:docChg>
  </pc:docChgLst>
  <pc:docChgLst>
    <pc:chgData name="Carlton A Everett" userId="S::cevere01@syr.edu::dfcf3ae0-2b57-475b-a9fc-3ee54adb14ed" providerId="AD" clId="Web-{A2BAAD8F-32C0-5AE2-D7B7-EEBC41A84179}"/>
    <pc:docChg chg="addSld modSld">
      <pc:chgData name="Carlton A Everett" userId="S::cevere01@syr.edu::dfcf3ae0-2b57-475b-a9fc-3ee54adb14ed" providerId="AD" clId="Web-{A2BAAD8F-32C0-5AE2-D7B7-EEBC41A84179}" dt="2021-06-07T00:54:53.056" v="15" actId="20577"/>
      <pc:docMkLst>
        <pc:docMk/>
      </pc:docMkLst>
      <pc:sldChg chg="modSp new">
        <pc:chgData name="Carlton A Everett" userId="S::cevere01@syr.edu::dfcf3ae0-2b57-475b-a9fc-3ee54adb14ed" providerId="AD" clId="Web-{A2BAAD8F-32C0-5AE2-D7B7-EEBC41A84179}" dt="2021-06-07T00:54:53.056" v="15" actId="20577"/>
        <pc:sldMkLst>
          <pc:docMk/>
          <pc:sldMk cId="1410473491" sldId="282"/>
        </pc:sldMkLst>
        <pc:spChg chg="mod">
          <ac:chgData name="Carlton A Everett" userId="S::cevere01@syr.edu::dfcf3ae0-2b57-475b-a9fc-3ee54adb14ed" providerId="AD" clId="Web-{A2BAAD8F-32C0-5AE2-D7B7-EEBC41A84179}" dt="2021-06-07T00:54:53.056" v="15" actId="20577"/>
          <ac:spMkLst>
            <pc:docMk/>
            <pc:sldMk cId="1410473491" sldId="282"/>
            <ac:spMk id="2" creationId="{788A1B9A-1130-46BC-B6A2-AC22F838C99E}"/>
          </ac:spMkLst>
        </pc:spChg>
      </pc:sldChg>
    </pc:docChg>
  </pc:docChgLst>
  <pc:docChgLst>
    <pc:chgData name="Christopher C Birsner" userId="S::ccbirsne@syr.edu::dc9bb3ba-a4ba-4a49-8ac4-ef8b1a76407e" providerId="AD" clId="Web-{5625FEBB-7FFE-4616-89DF-7C19D05EB9EF}"/>
    <pc:docChg chg="modSld">
      <pc:chgData name="Christopher C Birsner" userId="S::ccbirsne@syr.edu::dc9bb3ba-a4ba-4a49-8ac4-ef8b1a76407e" providerId="AD" clId="Web-{5625FEBB-7FFE-4616-89DF-7C19D05EB9EF}" dt="2021-04-21T08:27:48.700" v="3" actId="20577"/>
      <pc:docMkLst>
        <pc:docMk/>
      </pc:docMkLst>
      <pc:sldChg chg="modSp">
        <pc:chgData name="Christopher C Birsner" userId="S::ccbirsne@syr.edu::dc9bb3ba-a4ba-4a49-8ac4-ef8b1a76407e" providerId="AD" clId="Web-{5625FEBB-7FFE-4616-89DF-7C19D05EB9EF}" dt="2021-04-21T08:27:48.700" v="3" actId="20577"/>
        <pc:sldMkLst>
          <pc:docMk/>
          <pc:sldMk cId="23250692" sldId="263"/>
        </pc:sldMkLst>
        <pc:spChg chg="mod">
          <ac:chgData name="Christopher C Birsner" userId="S::ccbirsne@syr.edu::dc9bb3ba-a4ba-4a49-8ac4-ef8b1a76407e" providerId="AD" clId="Web-{5625FEBB-7FFE-4616-89DF-7C19D05EB9EF}" dt="2021-04-21T08:27:48.700" v="3" actId="20577"/>
          <ac:spMkLst>
            <pc:docMk/>
            <pc:sldMk cId="23250692" sldId="263"/>
            <ac:spMk id="4" creationId="{858C6257-0995-42A9-BBCD-04E8888F99BC}"/>
          </ac:spMkLst>
        </pc:spChg>
      </pc:sldChg>
    </pc:docChg>
  </pc:docChgLst>
  <pc:docChgLst>
    <pc:chgData name="Carlton A Everett" userId="S::cevere01@syr.edu::dfcf3ae0-2b57-475b-a9fc-3ee54adb14ed" providerId="AD" clId="Web-{7594C09F-4029-B000-ED3F-80A36DE10088}"/>
    <pc:docChg chg="modSld">
      <pc:chgData name="Carlton A Everett" userId="S::cevere01@syr.edu::dfcf3ae0-2b57-475b-a9fc-3ee54adb14ed" providerId="AD" clId="Web-{7594C09F-4029-B000-ED3F-80A36DE10088}" dt="2021-04-22T01:10:12.157" v="33" actId="20577"/>
      <pc:docMkLst>
        <pc:docMk/>
      </pc:docMkLst>
      <pc:sldChg chg="modSp">
        <pc:chgData name="Carlton A Everett" userId="S::cevere01@syr.edu::dfcf3ae0-2b57-475b-a9fc-3ee54adb14ed" providerId="AD" clId="Web-{7594C09F-4029-B000-ED3F-80A36DE10088}" dt="2021-04-22T01:10:12.157" v="33" actId="20577"/>
        <pc:sldMkLst>
          <pc:docMk/>
          <pc:sldMk cId="926987176" sldId="261"/>
        </pc:sldMkLst>
        <pc:spChg chg="mod">
          <ac:chgData name="Carlton A Everett" userId="S::cevere01@syr.edu::dfcf3ae0-2b57-475b-a9fc-3ee54adb14ed" providerId="AD" clId="Web-{7594C09F-4029-B000-ED3F-80A36DE10088}" dt="2021-04-22T01:10:12.157" v="33" actId="20577"/>
          <ac:spMkLst>
            <pc:docMk/>
            <pc:sldMk cId="926987176" sldId="261"/>
            <ac:spMk id="4" creationId="{858C6257-0995-42A9-BBCD-04E8888F99BC}"/>
          </ac:spMkLst>
        </pc:spChg>
      </pc:sldChg>
    </pc:docChg>
  </pc:docChgLst>
  <pc:docChgLst>
    <pc:chgData name="Carlton A Everett" userId="S::cevere01@syr.edu::dfcf3ae0-2b57-475b-a9fc-3ee54adb14ed" providerId="AD" clId="Web-{8FE13163-A185-80D6-4220-6AC507F9FD87}"/>
    <pc:docChg chg="modSld">
      <pc:chgData name="Carlton A Everett" userId="S::cevere01@syr.edu::dfcf3ae0-2b57-475b-a9fc-3ee54adb14ed" providerId="AD" clId="Web-{8FE13163-A185-80D6-4220-6AC507F9FD87}" dt="2021-04-20T18:30:40.655" v="12"/>
      <pc:docMkLst>
        <pc:docMk/>
      </pc:docMkLst>
      <pc:sldChg chg="modSp addCm">
        <pc:chgData name="Carlton A Everett" userId="S::cevere01@syr.edu::dfcf3ae0-2b57-475b-a9fc-3ee54adb14ed" providerId="AD" clId="Web-{8FE13163-A185-80D6-4220-6AC507F9FD87}" dt="2021-04-20T18:30:40.655" v="12"/>
        <pc:sldMkLst>
          <pc:docMk/>
          <pc:sldMk cId="926987176" sldId="261"/>
        </pc:sldMkLst>
        <pc:spChg chg="mod">
          <ac:chgData name="Carlton A Everett" userId="S::cevere01@syr.edu::dfcf3ae0-2b57-475b-a9fc-3ee54adb14ed" providerId="AD" clId="Web-{8FE13163-A185-80D6-4220-6AC507F9FD87}" dt="2021-04-20T18:18:43.558" v="11" actId="20577"/>
          <ac:spMkLst>
            <pc:docMk/>
            <pc:sldMk cId="926987176" sldId="261"/>
            <ac:spMk id="4" creationId="{858C6257-0995-42A9-BBCD-04E8888F99BC}"/>
          </ac:spMkLst>
        </pc:spChg>
      </pc:sldChg>
    </pc:docChg>
  </pc:docChgLst>
  <pc:docChgLst>
    <pc:chgData name="Christopher C Birsner" userId="S::ccbirsne@syr.edu::dc9bb3ba-a4ba-4a49-8ac4-ef8b1a76407e" providerId="AD" clId="Web-{28E0DCFF-7944-4FB0-A037-74BB76D99557}"/>
    <pc:docChg chg="modSld">
      <pc:chgData name="Christopher C Birsner" userId="S::ccbirsne@syr.edu::dc9bb3ba-a4ba-4a49-8ac4-ef8b1a76407e" providerId="AD" clId="Web-{28E0DCFF-7944-4FB0-A037-74BB76D99557}" dt="2021-04-21T00:44:56.433" v="275" actId="20577"/>
      <pc:docMkLst>
        <pc:docMk/>
      </pc:docMkLst>
      <pc:sldChg chg="modSp">
        <pc:chgData name="Christopher C Birsner" userId="S::ccbirsne@syr.edu::dc9bb3ba-a4ba-4a49-8ac4-ef8b1a76407e" providerId="AD" clId="Web-{28E0DCFF-7944-4FB0-A037-74BB76D99557}" dt="2021-04-21T00:44:56.433" v="275" actId="20577"/>
        <pc:sldMkLst>
          <pc:docMk/>
          <pc:sldMk cId="23250692" sldId="263"/>
        </pc:sldMkLst>
        <pc:spChg chg="mod">
          <ac:chgData name="Christopher C Birsner" userId="S::ccbirsne@syr.edu::dc9bb3ba-a4ba-4a49-8ac4-ef8b1a76407e" providerId="AD" clId="Web-{28E0DCFF-7944-4FB0-A037-74BB76D99557}" dt="2021-04-21T00:44:56.433" v="275" actId="20577"/>
          <ac:spMkLst>
            <pc:docMk/>
            <pc:sldMk cId="23250692" sldId="263"/>
            <ac:spMk id="4" creationId="{858C6257-0995-42A9-BBCD-04E8888F99BC}"/>
          </ac:spMkLst>
        </pc:spChg>
      </pc:sldChg>
    </pc:docChg>
  </pc:docChgLst>
  <pc:docChgLst>
    <pc:chgData name="Pedro Pereira" userId="S::ppereira@syr.edu::9115e248-d3d9-4671-83ab-31a4d4cbc29d" providerId="AD" clId="Web-{ED80308E-0AA0-4251-7A01-79475D718B51}"/>
    <pc:docChg chg="modSld">
      <pc:chgData name="Pedro Pereira" userId="S::ppereira@syr.edu::9115e248-d3d9-4671-83ab-31a4d4cbc29d" providerId="AD" clId="Web-{ED80308E-0AA0-4251-7A01-79475D718B51}" dt="2021-04-20T23:54:16.485" v="371" actId="20577"/>
      <pc:docMkLst>
        <pc:docMk/>
      </pc:docMkLst>
      <pc:sldChg chg="modSp">
        <pc:chgData name="Pedro Pereira" userId="S::ppereira@syr.edu::9115e248-d3d9-4671-83ab-31a4d4cbc29d" providerId="AD" clId="Web-{ED80308E-0AA0-4251-7A01-79475D718B51}" dt="2021-04-20T23:54:16.485" v="371" actId="20577"/>
        <pc:sldMkLst>
          <pc:docMk/>
          <pc:sldMk cId="109857222" sldId="256"/>
        </pc:sldMkLst>
        <pc:spChg chg="mod">
          <ac:chgData name="Pedro Pereira" userId="S::ppereira@syr.edu::9115e248-d3d9-4671-83ab-31a4d4cbc29d" providerId="AD" clId="Web-{ED80308E-0AA0-4251-7A01-79475D718B51}" dt="2021-04-20T23:54:16.485" v="371" actId="20577"/>
          <ac:spMkLst>
            <pc:docMk/>
            <pc:sldMk cId="109857222" sldId="256"/>
            <ac:spMk id="2" creationId="{00000000-0000-0000-0000-000000000000}"/>
          </ac:spMkLst>
        </pc:spChg>
      </pc:sldChg>
      <pc:sldChg chg="modSp">
        <pc:chgData name="Pedro Pereira" userId="S::ppereira@syr.edu::9115e248-d3d9-4671-83ab-31a4d4cbc29d" providerId="AD" clId="Web-{ED80308E-0AA0-4251-7A01-79475D718B51}" dt="2021-04-20T23:52:41.640" v="369" actId="20577"/>
        <pc:sldMkLst>
          <pc:docMk/>
          <pc:sldMk cId="1964384973" sldId="260"/>
        </pc:sldMkLst>
        <pc:spChg chg="mod">
          <ac:chgData name="Pedro Pereira" userId="S::ppereira@syr.edu::9115e248-d3d9-4671-83ab-31a4d4cbc29d" providerId="AD" clId="Web-{ED80308E-0AA0-4251-7A01-79475D718B51}" dt="2021-04-20T23:52:41.640" v="369" actId="20577"/>
          <ac:spMkLst>
            <pc:docMk/>
            <pc:sldMk cId="1964384973" sldId="260"/>
            <ac:spMk id="4" creationId="{858C6257-0995-42A9-BBCD-04E8888F99BC}"/>
          </ac:spMkLst>
        </pc:spChg>
      </pc:sldChg>
    </pc:docChg>
  </pc:docChgLst>
  <pc:docChgLst>
    <pc:chgData name="Tamilselvan Tamilmani" userId="db254fae-c63e-4443-b2aa-a33276e7ef56" providerId="ADAL" clId="{2D2A2101-F096-7842-9DD0-4A6A8CCA7DA7}"/>
    <pc:docChg chg="undo redo custSel addSld delSld modSld sldOrd">
      <pc:chgData name="Tamilselvan Tamilmani" userId="db254fae-c63e-4443-b2aa-a33276e7ef56" providerId="ADAL" clId="{2D2A2101-F096-7842-9DD0-4A6A8CCA7DA7}" dt="2021-06-09T17:24:48.422" v="2711" actId="1076"/>
      <pc:docMkLst>
        <pc:docMk/>
      </pc:docMkLst>
      <pc:sldChg chg="addSp delSp modSp mod modMedia delAnim">
        <pc:chgData name="Tamilselvan Tamilmani" userId="db254fae-c63e-4443-b2aa-a33276e7ef56" providerId="ADAL" clId="{2D2A2101-F096-7842-9DD0-4A6A8CCA7DA7}" dt="2021-06-08T23:14:21.328" v="2371" actId="207"/>
        <pc:sldMkLst>
          <pc:docMk/>
          <pc:sldMk cId="109857222" sldId="256"/>
        </pc:sldMkLst>
        <pc:spChg chg="mod">
          <ac:chgData name="Tamilselvan Tamilmani" userId="db254fae-c63e-4443-b2aa-a33276e7ef56" providerId="ADAL" clId="{2D2A2101-F096-7842-9DD0-4A6A8CCA7DA7}" dt="2021-06-08T23:14:16.575" v="2370" actId="207"/>
          <ac:spMkLst>
            <pc:docMk/>
            <pc:sldMk cId="109857222" sldId="256"/>
            <ac:spMk id="2" creationId="{00000000-0000-0000-0000-000000000000}"/>
          </ac:spMkLst>
        </pc:spChg>
        <pc:spChg chg="mod">
          <ac:chgData name="Tamilselvan Tamilmani" userId="db254fae-c63e-4443-b2aa-a33276e7ef56" providerId="ADAL" clId="{2D2A2101-F096-7842-9DD0-4A6A8CCA7DA7}" dt="2021-06-08T23:14:21.328" v="2371" actId="207"/>
          <ac:spMkLst>
            <pc:docMk/>
            <pc:sldMk cId="109857222" sldId="256"/>
            <ac:spMk id="3" creationId="{00000000-0000-0000-0000-000000000000}"/>
          </ac:spMkLst>
        </pc:spChg>
        <pc:spChg chg="add del">
          <ac:chgData name="Tamilselvan Tamilmani" userId="db254fae-c63e-4443-b2aa-a33276e7ef56" providerId="ADAL" clId="{2D2A2101-F096-7842-9DD0-4A6A8CCA7DA7}" dt="2021-06-06T22:45:45.935" v="683" actId="26606"/>
          <ac:spMkLst>
            <pc:docMk/>
            <pc:sldMk cId="109857222" sldId="256"/>
            <ac:spMk id="8" creationId="{889C5E17-24D0-4696-A3C5-A2261FB455FA}"/>
          </ac:spMkLst>
        </pc:spChg>
        <pc:spChg chg="add del">
          <ac:chgData name="Tamilselvan Tamilmani" userId="db254fae-c63e-4443-b2aa-a33276e7ef56" providerId="ADAL" clId="{2D2A2101-F096-7842-9DD0-4A6A8CCA7DA7}" dt="2021-06-06T22:45:45.935" v="683" actId="26606"/>
          <ac:spMkLst>
            <pc:docMk/>
            <pc:sldMk cId="109857222" sldId="256"/>
            <ac:spMk id="10" creationId="{6929B58F-2358-44CC-ACE5-EF1BD3C6C824}"/>
          </ac:spMkLst>
        </pc:spChg>
        <pc:spChg chg="add del">
          <ac:chgData name="Tamilselvan Tamilmani" userId="db254fae-c63e-4443-b2aa-a33276e7ef56" providerId="ADAL" clId="{2D2A2101-F096-7842-9DD0-4A6A8CCA7DA7}" dt="2021-06-06T22:45:29.767" v="678" actId="26606"/>
          <ac:spMkLst>
            <pc:docMk/>
            <pc:sldMk cId="109857222" sldId="256"/>
            <ac:spMk id="18" creationId="{E0AE394F-AFF1-4485-AF1F-7387A2F041AA}"/>
          </ac:spMkLst>
        </pc:spChg>
        <pc:spChg chg="add del">
          <ac:chgData name="Tamilselvan Tamilmani" userId="db254fae-c63e-4443-b2aa-a33276e7ef56" providerId="ADAL" clId="{2D2A2101-F096-7842-9DD0-4A6A8CCA7DA7}" dt="2021-06-06T22:45:29.767" v="678" actId="26606"/>
          <ac:spMkLst>
            <pc:docMk/>
            <pc:sldMk cId="109857222" sldId="256"/>
            <ac:spMk id="20" creationId="{5683D043-25BB-4AC9-8130-641179672614}"/>
          </ac:spMkLst>
        </pc:spChg>
        <pc:spChg chg="add del">
          <ac:chgData name="Tamilselvan Tamilmani" userId="db254fae-c63e-4443-b2aa-a33276e7ef56" providerId="ADAL" clId="{2D2A2101-F096-7842-9DD0-4A6A8CCA7DA7}" dt="2021-06-06T22:45:29.767" v="678" actId="26606"/>
          <ac:spMkLst>
            <pc:docMk/>
            <pc:sldMk cId="109857222" sldId="256"/>
            <ac:spMk id="22" creationId="{AA61CCAC-6875-474C-8E9E-F57ABF078C2B}"/>
          </ac:spMkLst>
        </pc:spChg>
        <pc:spChg chg="add del">
          <ac:chgData name="Tamilselvan Tamilmani" userId="db254fae-c63e-4443-b2aa-a33276e7ef56" providerId="ADAL" clId="{2D2A2101-F096-7842-9DD0-4A6A8CCA7DA7}" dt="2021-06-06T22:45:42.577" v="680" actId="26606"/>
          <ac:spMkLst>
            <pc:docMk/>
            <pc:sldMk cId="109857222" sldId="256"/>
            <ac:spMk id="24" creationId="{4E94261F-1ED3-4E90-88E6-13479144005B}"/>
          </ac:spMkLst>
        </pc:spChg>
        <pc:spChg chg="add del">
          <ac:chgData name="Tamilselvan Tamilmani" userId="db254fae-c63e-4443-b2aa-a33276e7ef56" providerId="ADAL" clId="{2D2A2101-F096-7842-9DD0-4A6A8CCA7DA7}" dt="2021-06-06T22:45:45.927" v="682" actId="26606"/>
          <ac:spMkLst>
            <pc:docMk/>
            <pc:sldMk cId="109857222" sldId="256"/>
            <ac:spMk id="28" creationId="{5E7AA7E8-8006-4E1F-A566-FCF37EE6F35D}"/>
          </ac:spMkLst>
        </pc:spChg>
        <pc:spChg chg="add del">
          <ac:chgData name="Tamilselvan Tamilmani" userId="db254fae-c63e-4443-b2aa-a33276e7ef56" providerId="ADAL" clId="{2D2A2101-F096-7842-9DD0-4A6A8CCA7DA7}" dt="2021-06-06T22:47:04.800" v="731" actId="26606"/>
          <ac:spMkLst>
            <pc:docMk/>
            <pc:sldMk cId="109857222" sldId="256"/>
            <ac:spMk id="31" creationId="{4E94261F-1ED3-4E90-88E6-13479144005B}"/>
          </ac:spMkLst>
        </pc:spChg>
        <pc:spChg chg="add">
          <ac:chgData name="Tamilselvan Tamilmani" userId="db254fae-c63e-4443-b2aa-a33276e7ef56" providerId="ADAL" clId="{2D2A2101-F096-7842-9DD0-4A6A8CCA7DA7}" dt="2021-06-06T22:47:04.800" v="731" actId="26606"/>
          <ac:spMkLst>
            <pc:docMk/>
            <pc:sldMk cId="109857222" sldId="256"/>
            <ac:spMk id="38" creationId="{3418CC08-0642-447A-BF3C-84F6F61C7A66}"/>
          </ac:spMkLst>
        </pc:spChg>
        <pc:spChg chg="add">
          <ac:chgData name="Tamilselvan Tamilmani" userId="db254fae-c63e-4443-b2aa-a33276e7ef56" providerId="ADAL" clId="{2D2A2101-F096-7842-9DD0-4A6A8CCA7DA7}" dt="2021-06-06T22:47:04.800" v="731" actId="26606"/>
          <ac:spMkLst>
            <pc:docMk/>
            <pc:sldMk cId="109857222" sldId="256"/>
            <ac:spMk id="40" creationId="{D472C551-D440-40DF-9260-BDB9AC40960A}"/>
          </ac:spMkLst>
        </pc:spChg>
        <pc:spChg chg="add">
          <ac:chgData name="Tamilselvan Tamilmani" userId="db254fae-c63e-4443-b2aa-a33276e7ef56" providerId="ADAL" clId="{2D2A2101-F096-7842-9DD0-4A6A8CCA7DA7}" dt="2021-06-06T22:47:04.800" v="731" actId="26606"/>
          <ac:spMkLst>
            <pc:docMk/>
            <pc:sldMk cId="109857222" sldId="256"/>
            <ac:spMk id="44" creationId="{508BEF50-7B1E-49A4-BC19-5F4F1D755E64}"/>
          </ac:spMkLst>
        </pc:spChg>
        <pc:spChg chg="add">
          <ac:chgData name="Tamilselvan Tamilmani" userId="db254fae-c63e-4443-b2aa-a33276e7ef56" providerId="ADAL" clId="{2D2A2101-F096-7842-9DD0-4A6A8CCA7DA7}" dt="2021-06-06T22:47:04.800" v="731" actId="26606"/>
          <ac:spMkLst>
            <pc:docMk/>
            <pc:sldMk cId="109857222" sldId="256"/>
            <ac:spMk id="46" creationId="{3FBAD350-5664-4811-A208-657FB882D350}"/>
          </ac:spMkLst>
        </pc:spChg>
        <pc:spChg chg="add">
          <ac:chgData name="Tamilselvan Tamilmani" userId="db254fae-c63e-4443-b2aa-a33276e7ef56" providerId="ADAL" clId="{2D2A2101-F096-7842-9DD0-4A6A8CCA7DA7}" dt="2021-06-06T22:47:04.800" v="731" actId="26606"/>
          <ac:spMkLst>
            <pc:docMk/>
            <pc:sldMk cId="109857222" sldId="256"/>
            <ac:spMk id="48" creationId="{C39ADB8F-D187-49D7-BDCF-C1B6DC727068}"/>
          </ac:spMkLst>
        </pc:spChg>
        <pc:grpChg chg="add del">
          <ac:chgData name="Tamilselvan Tamilmani" userId="db254fae-c63e-4443-b2aa-a33276e7ef56" providerId="ADAL" clId="{2D2A2101-F096-7842-9DD0-4A6A8CCA7DA7}" dt="2021-06-06T22:45:45.935" v="683" actId="26606"/>
          <ac:grpSpMkLst>
            <pc:docMk/>
            <pc:sldMk cId="109857222" sldId="256"/>
            <ac:grpSpMk id="12" creationId="{09DA5303-A1AF-4830-806C-51FCD96188B7}"/>
          </ac:grpSpMkLst>
        </pc:grpChg>
        <pc:picChg chg="add del mod">
          <ac:chgData name="Tamilselvan Tamilmani" userId="db254fae-c63e-4443-b2aa-a33276e7ef56" providerId="ADAL" clId="{2D2A2101-F096-7842-9DD0-4A6A8CCA7DA7}" dt="2021-06-06T22:45:29.767" v="678" actId="26606"/>
          <ac:picMkLst>
            <pc:docMk/>
            <pc:sldMk cId="109857222" sldId="256"/>
            <ac:picMk id="19" creationId="{09336B0C-F371-407C-85A9-E2930343B577}"/>
          </ac:picMkLst>
        </pc:picChg>
        <pc:picChg chg="add">
          <ac:chgData name="Tamilselvan Tamilmani" userId="db254fae-c63e-4443-b2aa-a33276e7ef56" providerId="ADAL" clId="{2D2A2101-F096-7842-9DD0-4A6A8CCA7DA7}" dt="2021-06-06T22:47:04.800" v="731" actId="26606"/>
          <ac:picMkLst>
            <pc:docMk/>
            <pc:sldMk cId="109857222" sldId="256"/>
            <ac:picMk id="34" creationId="{1813A7DC-06DE-498B-8199-E26773B08F7A}"/>
          </ac:picMkLst>
        </pc:picChg>
        <pc:cxnChg chg="add del">
          <ac:chgData name="Tamilselvan Tamilmani" userId="db254fae-c63e-4443-b2aa-a33276e7ef56" providerId="ADAL" clId="{2D2A2101-F096-7842-9DD0-4A6A8CCA7DA7}" dt="2021-06-06T22:45:42.577" v="680" actId="26606"/>
          <ac:cxnSpMkLst>
            <pc:docMk/>
            <pc:sldMk cId="109857222" sldId="256"/>
            <ac:cxnSpMk id="26" creationId="{56020367-4FD5-4596-8E10-C5F095CD8DBF}"/>
          </ac:cxnSpMkLst>
        </pc:cxnChg>
        <pc:cxnChg chg="add del">
          <ac:chgData name="Tamilselvan Tamilmani" userId="db254fae-c63e-4443-b2aa-a33276e7ef56" providerId="ADAL" clId="{2D2A2101-F096-7842-9DD0-4A6A8CCA7DA7}" dt="2021-06-06T22:45:45.927" v="682" actId="26606"/>
          <ac:cxnSpMkLst>
            <pc:docMk/>
            <pc:sldMk cId="109857222" sldId="256"/>
            <ac:cxnSpMk id="29" creationId="{56020367-4FD5-4596-8E10-C5F095CD8DBF}"/>
          </ac:cxnSpMkLst>
        </pc:cxnChg>
        <pc:cxnChg chg="add del">
          <ac:chgData name="Tamilselvan Tamilmani" userId="db254fae-c63e-4443-b2aa-a33276e7ef56" providerId="ADAL" clId="{2D2A2101-F096-7842-9DD0-4A6A8CCA7DA7}" dt="2021-06-06T22:47:04.800" v="731" actId="26606"/>
          <ac:cxnSpMkLst>
            <pc:docMk/>
            <pc:sldMk cId="109857222" sldId="256"/>
            <ac:cxnSpMk id="32" creationId="{56020367-4FD5-4596-8E10-C5F095CD8DBF}"/>
          </ac:cxnSpMkLst>
        </pc:cxnChg>
        <pc:cxnChg chg="add">
          <ac:chgData name="Tamilselvan Tamilmani" userId="db254fae-c63e-4443-b2aa-a33276e7ef56" providerId="ADAL" clId="{2D2A2101-F096-7842-9DD0-4A6A8CCA7DA7}" dt="2021-06-06T22:47:04.800" v="731" actId="26606"/>
          <ac:cxnSpMkLst>
            <pc:docMk/>
            <pc:sldMk cId="109857222" sldId="256"/>
            <ac:cxnSpMk id="42" creationId="{56020367-4FD5-4596-8E10-C5F095CD8DBF}"/>
          </ac:cxnSpMkLst>
        </pc:cxnChg>
      </pc:sldChg>
      <pc:sldChg chg="modSp ord">
        <pc:chgData name="Tamilselvan Tamilmani" userId="db254fae-c63e-4443-b2aa-a33276e7ef56" providerId="ADAL" clId="{2D2A2101-F096-7842-9DD0-4A6A8CCA7DA7}" dt="2021-06-07T01:57:21.097" v="1499"/>
        <pc:sldMkLst>
          <pc:docMk/>
          <pc:sldMk cId="4059635894" sldId="257"/>
        </pc:sldMkLst>
        <pc:graphicFrameChg chg="mod">
          <ac:chgData name="Tamilselvan Tamilmani" userId="db254fae-c63e-4443-b2aa-a33276e7ef56" providerId="ADAL" clId="{2D2A2101-F096-7842-9DD0-4A6A8CCA7DA7}" dt="2021-06-07T01:57:21.097" v="1499"/>
          <ac:graphicFrameMkLst>
            <pc:docMk/>
            <pc:sldMk cId="4059635894" sldId="257"/>
            <ac:graphicFrameMk id="7" creationId="{6B61FFFF-2177-44C3-A1BA-43BF8E6045DF}"/>
          </ac:graphicFrameMkLst>
        </pc:graphicFrameChg>
      </pc:sldChg>
      <pc:sldChg chg="addSp delSp modSp mod">
        <pc:chgData name="Tamilselvan Tamilmani" userId="db254fae-c63e-4443-b2aa-a33276e7ef56" providerId="ADAL" clId="{2D2A2101-F096-7842-9DD0-4A6A8CCA7DA7}" dt="2021-06-06T22:53:13.737" v="802" actId="26606"/>
        <pc:sldMkLst>
          <pc:docMk/>
          <pc:sldMk cId="3332511683" sldId="258"/>
        </pc:sldMkLst>
        <pc:spChg chg="add del">
          <ac:chgData name="Tamilselvan Tamilmani" userId="db254fae-c63e-4443-b2aa-a33276e7ef56" providerId="ADAL" clId="{2D2A2101-F096-7842-9DD0-4A6A8CCA7DA7}" dt="2021-06-06T22:53:13.737" v="802" actId="26606"/>
          <ac:spMkLst>
            <pc:docMk/>
            <pc:sldMk cId="3332511683" sldId="258"/>
            <ac:spMk id="9" creationId="{8B089790-F4B6-46A7-BB28-7B74A9A9EFDC}"/>
          </ac:spMkLst>
        </pc:spChg>
        <pc:spChg chg="add del">
          <ac:chgData name="Tamilselvan Tamilmani" userId="db254fae-c63e-4443-b2aa-a33276e7ef56" providerId="ADAL" clId="{2D2A2101-F096-7842-9DD0-4A6A8CCA7DA7}" dt="2021-06-06T22:53:13.737" v="802" actId="26606"/>
          <ac:spMkLst>
            <pc:docMk/>
            <pc:sldMk cId="3332511683" sldId="258"/>
            <ac:spMk id="11" creationId="{9A191B90-62D1-4718-B891-6A3FC82DD6A2}"/>
          </ac:spMkLst>
        </pc:spChg>
        <pc:spChg chg="add del">
          <ac:chgData name="Tamilselvan Tamilmani" userId="db254fae-c63e-4443-b2aa-a33276e7ef56" providerId="ADAL" clId="{2D2A2101-F096-7842-9DD0-4A6A8CCA7DA7}" dt="2021-06-06T22:53:13.737" v="802" actId="26606"/>
          <ac:spMkLst>
            <pc:docMk/>
            <pc:sldMk cId="3332511683" sldId="258"/>
            <ac:spMk id="28" creationId="{16B067B1-F4E5-4FDF-813D-C9E872E80075}"/>
          </ac:spMkLst>
        </pc:spChg>
        <pc:grpChg chg="add del">
          <ac:chgData name="Tamilselvan Tamilmani" userId="db254fae-c63e-4443-b2aa-a33276e7ef56" providerId="ADAL" clId="{2D2A2101-F096-7842-9DD0-4A6A8CCA7DA7}" dt="2021-06-06T22:53:13.737" v="802" actId="26606"/>
          <ac:grpSpMkLst>
            <pc:docMk/>
            <pc:sldMk cId="3332511683" sldId="258"/>
            <ac:grpSpMk id="13" creationId="{63A1050F-42B7-42F4-9436-314DB03DE463}"/>
          </ac:grpSpMkLst>
        </pc:grpChg>
        <pc:grpChg chg="add del">
          <ac:chgData name="Tamilselvan Tamilmani" userId="db254fae-c63e-4443-b2aa-a33276e7ef56" providerId="ADAL" clId="{2D2A2101-F096-7842-9DD0-4A6A8CCA7DA7}" dt="2021-06-06T22:53:13.737" v="802" actId="26606"/>
          <ac:grpSpMkLst>
            <pc:docMk/>
            <pc:sldMk cId="3332511683" sldId="258"/>
            <ac:grpSpMk id="19" creationId="{CB04806E-DE07-4370-8B2D-439E32B3A25B}"/>
          </ac:grpSpMkLst>
        </pc:grpChg>
        <pc:picChg chg="mod">
          <ac:chgData name="Tamilselvan Tamilmani" userId="db254fae-c63e-4443-b2aa-a33276e7ef56" providerId="ADAL" clId="{2D2A2101-F096-7842-9DD0-4A6A8CCA7DA7}" dt="2021-06-06T22:53:13.737" v="802" actId="26606"/>
          <ac:picMkLst>
            <pc:docMk/>
            <pc:sldMk cId="3332511683" sldId="258"/>
            <ac:picMk id="4" creationId="{57E02138-7FE3-D241-90B8-78659A67487C}"/>
          </ac:picMkLst>
        </pc:picChg>
        <pc:cxnChg chg="add del">
          <ac:chgData name="Tamilselvan Tamilmani" userId="db254fae-c63e-4443-b2aa-a33276e7ef56" providerId="ADAL" clId="{2D2A2101-F096-7842-9DD0-4A6A8CCA7DA7}" dt="2021-06-06T22:53:13.737" v="802" actId="26606"/>
          <ac:cxnSpMkLst>
            <pc:docMk/>
            <pc:sldMk cId="3332511683" sldId="258"/>
            <ac:cxnSpMk id="30" creationId="{F56AE1B2-3354-430B-9E05-2241C72EE908}"/>
          </ac:cxnSpMkLst>
        </pc:cxnChg>
      </pc:sldChg>
      <pc:sldChg chg="addSp delSp modSp mod setBg addAnim delAnim">
        <pc:chgData name="Tamilselvan Tamilmani" userId="db254fae-c63e-4443-b2aa-a33276e7ef56" providerId="ADAL" clId="{2D2A2101-F096-7842-9DD0-4A6A8CCA7DA7}" dt="2021-06-09T00:20:32.907" v="2670" actId="20577"/>
        <pc:sldMkLst>
          <pc:docMk/>
          <pc:sldMk cId="276357066" sldId="259"/>
        </pc:sldMkLst>
        <pc:spChg chg="mod ord">
          <ac:chgData name="Tamilselvan Tamilmani" userId="db254fae-c63e-4443-b2aa-a33276e7ef56" providerId="ADAL" clId="{2D2A2101-F096-7842-9DD0-4A6A8CCA7DA7}" dt="2021-06-09T00:20:32.907" v="2670" actId="20577"/>
          <ac:spMkLst>
            <pc:docMk/>
            <pc:sldMk cId="276357066" sldId="259"/>
            <ac:spMk id="2" creationId="{095FAC95-3D40-0444-8671-EAC71FE5A34C}"/>
          </ac:spMkLst>
        </pc:spChg>
        <pc:spChg chg="del">
          <ac:chgData name="Tamilselvan Tamilmani" userId="db254fae-c63e-4443-b2aa-a33276e7ef56" providerId="ADAL" clId="{2D2A2101-F096-7842-9DD0-4A6A8CCA7DA7}" dt="2021-06-05T17:57:41.838" v="87"/>
          <ac:spMkLst>
            <pc:docMk/>
            <pc:sldMk cId="276357066" sldId="259"/>
            <ac:spMk id="3" creationId="{AE95DA78-6A94-8942-91D4-F924C3DDBEBE}"/>
          </ac:spMkLst>
        </pc:spChg>
        <pc:spChg chg="add del mod">
          <ac:chgData name="Tamilselvan Tamilmani" userId="db254fae-c63e-4443-b2aa-a33276e7ef56" providerId="ADAL" clId="{2D2A2101-F096-7842-9DD0-4A6A8CCA7DA7}" dt="2021-06-08T00:32:42.874" v="1950" actId="478"/>
          <ac:spMkLst>
            <pc:docMk/>
            <pc:sldMk cId="276357066" sldId="259"/>
            <ac:spMk id="6" creationId="{1F6D0FFF-BCC6-9043-BF68-B417C1F986AD}"/>
          </ac:spMkLst>
        </pc:spChg>
        <pc:spChg chg="add del">
          <ac:chgData name="Tamilselvan Tamilmani" userId="db254fae-c63e-4443-b2aa-a33276e7ef56" providerId="ADAL" clId="{2D2A2101-F096-7842-9DD0-4A6A8CCA7DA7}" dt="2021-06-06T22:33:22.535" v="572" actId="26606"/>
          <ac:spMkLst>
            <pc:docMk/>
            <pc:sldMk cId="276357066" sldId="259"/>
            <ac:spMk id="8" creationId="{CBC24997-D6F4-4779-BDF1-567F25906B02}"/>
          </ac:spMkLst>
        </pc:spChg>
        <pc:spChg chg="add del">
          <ac:chgData name="Tamilselvan Tamilmani" userId="db254fae-c63e-4443-b2aa-a33276e7ef56" providerId="ADAL" clId="{2D2A2101-F096-7842-9DD0-4A6A8CCA7DA7}" dt="2021-06-06T22:33:28.256" v="574" actId="26606"/>
          <ac:spMkLst>
            <pc:docMk/>
            <pc:sldMk cId="276357066" sldId="259"/>
            <ac:spMk id="9" creationId="{665DBBEF-238B-476B-96AB-8AAC3224ECEA}"/>
          </ac:spMkLst>
        </pc:spChg>
        <pc:spChg chg="add del">
          <ac:chgData name="Tamilselvan Tamilmani" userId="db254fae-c63e-4443-b2aa-a33276e7ef56" providerId="ADAL" clId="{2D2A2101-F096-7842-9DD0-4A6A8CCA7DA7}" dt="2021-06-06T22:33:22.535" v="572" actId="26606"/>
          <ac:spMkLst>
            <pc:docMk/>
            <pc:sldMk cId="276357066" sldId="259"/>
            <ac:spMk id="11" creationId="{32AEEBC8-9D30-42EF-95F2-386C2653FBF0}"/>
          </ac:spMkLst>
        </pc:spChg>
        <pc:spChg chg="add del">
          <ac:chgData name="Tamilselvan Tamilmani" userId="db254fae-c63e-4443-b2aa-a33276e7ef56" providerId="ADAL" clId="{2D2A2101-F096-7842-9DD0-4A6A8CCA7DA7}" dt="2021-06-06T22:33:22.535" v="572" actId="26606"/>
          <ac:spMkLst>
            <pc:docMk/>
            <pc:sldMk cId="276357066" sldId="259"/>
            <ac:spMk id="13" creationId="{3529E97A-97C3-40EA-8A04-5C02398D568F}"/>
          </ac:spMkLst>
        </pc:spChg>
        <pc:spChg chg="add del">
          <ac:chgData name="Tamilselvan Tamilmani" userId="db254fae-c63e-4443-b2aa-a33276e7ef56" providerId="ADAL" clId="{2D2A2101-F096-7842-9DD0-4A6A8CCA7DA7}" dt="2021-06-06T22:33:22.535" v="572" actId="26606"/>
          <ac:spMkLst>
            <pc:docMk/>
            <pc:sldMk cId="276357066" sldId="259"/>
            <ac:spMk id="15" creationId="{59FA8C2E-A5A7-4490-927A-7CD58343EDBB}"/>
          </ac:spMkLst>
        </pc:spChg>
        <pc:spChg chg="add del">
          <ac:chgData name="Tamilselvan Tamilmani" userId="db254fae-c63e-4443-b2aa-a33276e7ef56" providerId="ADAL" clId="{2D2A2101-F096-7842-9DD0-4A6A8CCA7DA7}" dt="2021-06-06T22:33:28.256" v="574" actId="26606"/>
          <ac:spMkLst>
            <pc:docMk/>
            <pc:sldMk cId="276357066" sldId="259"/>
            <ac:spMk id="17" creationId="{3FCFB1DE-0B7E-48CC-BA90-B2AB0889F9D6}"/>
          </ac:spMkLst>
        </pc:spChg>
        <pc:spChg chg="add del">
          <ac:chgData name="Tamilselvan Tamilmani" userId="db254fae-c63e-4443-b2aa-a33276e7ef56" providerId="ADAL" clId="{2D2A2101-F096-7842-9DD0-4A6A8CCA7DA7}" dt="2021-06-06T22:33:35.090" v="576" actId="26606"/>
          <ac:spMkLst>
            <pc:docMk/>
            <pc:sldMk cId="276357066" sldId="259"/>
            <ac:spMk id="19" creationId="{F13C74B1-5B17-4795-BED0-7140497B445A}"/>
          </ac:spMkLst>
        </pc:spChg>
        <pc:spChg chg="add del">
          <ac:chgData name="Tamilselvan Tamilmani" userId="db254fae-c63e-4443-b2aa-a33276e7ef56" providerId="ADAL" clId="{2D2A2101-F096-7842-9DD0-4A6A8CCA7DA7}" dt="2021-06-06T22:33:35.090" v="576" actId="26606"/>
          <ac:spMkLst>
            <pc:docMk/>
            <pc:sldMk cId="276357066" sldId="259"/>
            <ac:spMk id="20" creationId="{D4974D33-8DC5-464E-8C6D-BE58F0669C17}"/>
          </ac:spMkLst>
        </pc:spChg>
        <pc:spChg chg="add del">
          <ac:chgData name="Tamilselvan Tamilmani" userId="db254fae-c63e-4443-b2aa-a33276e7ef56" providerId="ADAL" clId="{2D2A2101-F096-7842-9DD0-4A6A8CCA7DA7}" dt="2021-06-06T22:33:35.090" v="576" actId="26606"/>
          <ac:spMkLst>
            <pc:docMk/>
            <pc:sldMk cId="276357066" sldId="259"/>
            <ac:spMk id="21" creationId="{43A42CC2-0CD3-47F6-9486-D66578AB9BC3}"/>
          </ac:spMkLst>
        </pc:spChg>
        <pc:spChg chg="add del">
          <ac:chgData name="Tamilselvan Tamilmani" userId="db254fae-c63e-4443-b2aa-a33276e7ef56" providerId="ADAL" clId="{2D2A2101-F096-7842-9DD0-4A6A8CCA7DA7}" dt="2021-06-06T22:33:37.864" v="578" actId="26606"/>
          <ac:spMkLst>
            <pc:docMk/>
            <pc:sldMk cId="276357066" sldId="259"/>
            <ac:spMk id="23" creationId="{2B97F24A-32CE-4C1C-A50D-3016B394DCFB}"/>
          </ac:spMkLst>
        </pc:spChg>
        <pc:spChg chg="add del">
          <ac:chgData name="Tamilselvan Tamilmani" userId="db254fae-c63e-4443-b2aa-a33276e7ef56" providerId="ADAL" clId="{2D2A2101-F096-7842-9DD0-4A6A8CCA7DA7}" dt="2021-06-06T22:33:37.864" v="578" actId="26606"/>
          <ac:spMkLst>
            <pc:docMk/>
            <pc:sldMk cId="276357066" sldId="259"/>
            <ac:spMk id="24" creationId="{CD8B4F24-440B-49E9-B85D-733523DC064B}"/>
          </ac:spMkLst>
        </pc:spChg>
        <pc:spChg chg="add del">
          <ac:chgData name="Tamilselvan Tamilmani" userId="db254fae-c63e-4443-b2aa-a33276e7ef56" providerId="ADAL" clId="{2D2A2101-F096-7842-9DD0-4A6A8CCA7DA7}" dt="2021-06-06T22:33:37.864" v="578" actId="26606"/>
          <ac:spMkLst>
            <pc:docMk/>
            <pc:sldMk cId="276357066" sldId="259"/>
            <ac:spMk id="25" creationId="{29EA916A-0789-4AF3-887A-948526B24693}"/>
          </ac:spMkLst>
        </pc:spChg>
        <pc:spChg chg="add del">
          <ac:chgData name="Tamilselvan Tamilmani" userId="db254fae-c63e-4443-b2aa-a33276e7ef56" providerId="ADAL" clId="{2D2A2101-F096-7842-9DD0-4A6A8CCA7DA7}" dt="2021-06-06T22:35:49.460" v="612" actId="26606"/>
          <ac:spMkLst>
            <pc:docMk/>
            <pc:sldMk cId="276357066" sldId="259"/>
            <ac:spMk id="27" creationId="{D4771268-CB57-404A-9271-370EB28F6090}"/>
          </ac:spMkLst>
        </pc:spChg>
        <pc:spChg chg="add del">
          <ac:chgData name="Tamilselvan Tamilmani" userId="db254fae-c63e-4443-b2aa-a33276e7ef56" providerId="ADAL" clId="{2D2A2101-F096-7842-9DD0-4A6A8CCA7DA7}" dt="2021-06-08T05:02:03.762" v="2125" actId="26606"/>
          <ac:spMkLst>
            <pc:docMk/>
            <pc:sldMk cId="276357066" sldId="259"/>
            <ac:spMk id="32" creationId="{37C89E4B-3C9F-44B9-8B86-D9E3D112D8EC}"/>
          </ac:spMkLst>
        </pc:spChg>
        <pc:spChg chg="add del">
          <ac:chgData name="Tamilselvan Tamilmani" userId="db254fae-c63e-4443-b2aa-a33276e7ef56" providerId="ADAL" clId="{2D2A2101-F096-7842-9DD0-4A6A8CCA7DA7}" dt="2021-06-08T05:02:01.410" v="2122" actId="26606"/>
          <ac:spMkLst>
            <pc:docMk/>
            <pc:sldMk cId="276357066" sldId="259"/>
            <ac:spMk id="41" creationId="{96646FC9-C66D-4EC7-8310-0DD4ACC49C6C}"/>
          </ac:spMkLst>
        </pc:spChg>
        <pc:spChg chg="add del">
          <ac:chgData name="Tamilselvan Tamilmani" userId="db254fae-c63e-4443-b2aa-a33276e7ef56" providerId="ADAL" clId="{2D2A2101-F096-7842-9DD0-4A6A8CCA7DA7}" dt="2021-06-08T05:02:01.410" v="2122" actId="26606"/>
          <ac:spMkLst>
            <pc:docMk/>
            <pc:sldMk cId="276357066" sldId="259"/>
            <ac:spMk id="43" creationId="{A3473CF9-37EB-43E7-89EF-D2D1C53D1DAC}"/>
          </ac:spMkLst>
        </pc:spChg>
        <pc:spChg chg="add del">
          <ac:chgData name="Tamilselvan Tamilmani" userId="db254fae-c63e-4443-b2aa-a33276e7ef56" providerId="ADAL" clId="{2D2A2101-F096-7842-9DD0-4A6A8CCA7DA7}" dt="2021-06-08T05:02:01.410" v="2122" actId="26606"/>
          <ac:spMkLst>
            <pc:docMk/>
            <pc:sldMk cId="276357066" sldId="259"/>
            <ac:spMk id="45" creationId="{586B4EF9-43BA-4655-A6FF-1D8E21574C95}"/>
          </ac:spMkLst>
        </pc:spChg>
        <pc:spChg chg="add del">
          <ac:chgData name="Tamilselvan Tamilmani" userId="db254fae-c63e-4443-b2aa-a33276e7ef56" providerId="ADAL" clId="{2D2A2101-F096-7842-9DD0-4A6A8CCA7DA7}" dt="2021-06-08T05:02:03.755" v="2124" actId="26606"/>
          <ac:spMkLst>
            <pc:docMk/>
            <pc:sldMk cId="276357066" sldId="259"/>
            <ac:spMk id="47" creationId="{D7D03296-BABA-47AD-A5D5-ED156727016E}"/>
          </ac:spMkLst>
        </pc:spChg>
        <pc:spChg chg="add del">
          <ac:chgData name="Tamilselvan Tamilmani" userId="db254fae-c63e-4443-b2aa-a33276e7ef56" providerId="ADAL" clId="{2D2A2101-F096-7842-9DD0-4A6A8CCA7DA7}" dt="2021-06-08T05:02:03.755" v="2124" actId="26606"/>
          <ac:spMkLst>
            <pc:docMk/>
            <pc:sldMk cId="276357066" sldId="259"/>
            <ac:spMk id="48" creationId="{284A8429-F65A-490D-96E4-1158D3E8A026}"/>
          </ac:spMkLst>
        </pc:spChg>
        <pc:spChg chg="add del">
          <ac:chgData name="Tamilselvan Tamilmani" userId="db254fae-c63e-4443-b2aa-a33276e7ef56" providerId="ADAL" clId="{2D2A2101-F096-7842-9DD0-4A6A8CCA7DA7}" dt="2021-06-08T05:02:03.755" v="2124" actId="26606"/>
          <ac:spMkLst>
            <pc:docMk/>
            <pc:sldMk cId="276357066" sldId="259"/>
            <ac:spMk id="49" creationId="{0F022291-A82B-4D23-A1E0-5F9BD684669E}"/>
          </ac:spMkLst>
        </pc:spChg>
        <pc:spChg chg="add del">
          <ac:chgData name="Tamilselvan Tamilmani" userId="db254fae-c63e-4443-b2aa-a33276e7ef56" providerId="ADAL" clId="{2D2A2101-F096-7842-9DD0-4A6A8CCA7DA7}" dt="2021-06-08T05:03:33.310" v="2129" actId="26606"/>
          <ac:spMkLst>
            <pc:docMk/>
            <pc:sldMk cId="276357066" sldId="259"/>
            <ac:spMk id="51" creationId="{C4879EFC-8E62-4E00-973C-C45EE9EC676D}"/>
          </ac:spMkLst>
        </pc:spChg>
        <pc:spChg chg="add del">
          <ac:chgData name="Tamilselvan Tamilmani" userId="db254fae-c63e-4443-b2aa-a33276e7ef56" providerId="ADAL" clId="{2D2A2101-F096-7842-9DD0-4A6A8CCA7DA7}" dt="2021-06-08T05:03:33.310" v="2129" actId="26606"/>
          <ac:spMkLst>
            <pc:docMk/>
            <pc:sldMk cId="276357066" sldId="259"/>
            <ac:spMk id="52" creationId="{D6A9C53F-5F90-40A5-8C85-5412D39C8C68}"/>
          </ac:spMkLst>
        </pc:spChg>
        <pc:spChg chg="add del">
          <ac:chgData name="Tamilselvan Tamilmani" userId="db254fae-c63e-4443-b2aa-a33276e7ef56" providerId="ADAL" clId="{2D2A2101-F096-7842-9DD0-4A6A8CCA7DA7}" dt="2021-06-08T05:46:56.452" v="2263" actId="26606"/>
          <ac:spMkLst>
            <pc:docMk/>
            <pc:sldMk cId="276357066" sldId="259"/>
            <ac:spMk id="57" creationId="{C4879EFC-8E62-4E00-973C-C45EE9EC676D}"/>
          </ac:spMkLst>
        </pc:spChg>
        <pc:spChg chg="add del">
          <ac:chgData name="Tamilselvan Tamilmani" userId="db254fae-c63e-4443-b2aa-a33276e7ef56" providerId="ADAL" clId="{2D2A2101-F096-7842-9DD0-4A6A8CCA7DA7}" dt="2021-06-08T05:46:56.452" v="2263" actId="26606"/>
          <ac:spMkLst>
            <pc:docMk/>
            <pc:sldMk cId="276357066" sldId="259"/>
            <ac:spMk id="59" creationId="{D6A9C53F-5F90-40A5-8C85-5412D39C8C68}"/>
          </ac:spMkLst>
        </pc:spChg>
        <pc:spChg chg="add del">
          <ac:chgData name="Tamilselvan Tamilmani" userId="db254fae-c63e-4443-b2aa-a33276e7ef56" providerId="ADAL" clId="{2D2A2101-F096-7842-9DD0-4A6A8CCA7DA7}" dt="2021-06-08T05:46:37.572" v="2255" actId="26606"/>
          <ac:spMkLst>
            <pc:docMk/>
            <pc:sldMk cId="276357066" sldId="259"/>
            <ac:spMk id="64" creationId="{665DBBEF-238B-476B-96AB-8AAC3224ECEA}"/>
          </ac:spMkLst>
        </pc:spChg>
        <pc:spChg chg="add del">
          <ac:chgData name="Tamilselvan Tamilmani" userId="db254fae-c63e-4443-b2aa-a33276e7ef56" providerId="ADAL" clId="{2D2A2101-F096-7842-9DD0-4A6A8CCA7DA7}" dt="2021-06-08T05:46:37.572" v="2255" actId="26606"/>
          <ac:spMkLst>
            <pc:docMk/>
            <pc:sldMk cId="276357066" sldId="259"/>
            <ac:spMk id="66" creationId="{3FCFB1DE-0B7E-48CC-BA90-B2AB0889F9D6}"/>
          </ac:spMkLst>
        </pc:spChg>
        <pc:spChg chg="add del">
          <ac:chgData name="Tamilselvan Tamilmani" userId="db254fae-c63e-4443-b2aa-a33276e7ef56" providerId="ADAL" clId="{2D2A2101-F096-7842-9DD0-4A6A8CCA7DA7}" dt="2021-06-08T05:46:40.664" v="2258" actId="26606"/>
          <ac:spMkLst>
            <pc:docMk/>
            <pc:sldMk cId="276357066" sldId="259"/>
            <ac:spMk id="68" creationId="{9B7AD9F6-8CE7-4299-8FC6-328F4DCD3FF9}"/>
          </ac:spMkLst>
        </pc:spChg>
        <pc:spChg chg="add del">
          <ac:chgData name="Tamilselvan Tamilmani" userId="db254fae-c63e-4443-b2aa-a33276e7ef56" providerId="ADAL" clId="{2D2A2101-F096-7842-9DD0-4A6A8CCA7DA7}" dt="2021-06-08T05:46:40.664" v="2258" actId="26606"/>
          <ac:spMkLst>
            <pc:docMk/>
            <pc:sldMk cId="276357066" sldId="259"/>
            <ac:spMk id="69" creationId="{F49775AF-8896-43EE-92C6-83497D6DC56F}"/>
          </ac:spMkLst>
        </pc:spChg>
        <pc:spChg chg="add del">
          <ac:chgData name="Tamilselvan Tamilmani" userId="db254fae-c63e-4443-b2aa-a33276e7ef56" providerId="ADAL" clId="{2D2A2101-F096-7842-9DD0-4A6A8CCA7DA7}" dt="2021-06-08T05:46:56.445" v="2262" actId="26606"/>
          <ac:spMkLst>
            <pc:docMk/>
            <pc:sldMk cId="276357066" sldId="259"/>
            <ac:spMk id="70" creationId="{AF2F604E-43BE-4DC3-B983-E071523364F8}"/>
          </ac:spMkLst>
        </pc:spChg>
        <pc:spChg chg="add del">
          <ac:chgData name="Tamilselvan Tamilmani" userId="db254fae-c63e-4443-b2aa-a33276e7ef56" providerId="ADAL" clId="{2D2A2101-F096-7842-9DD0-4A6A8CCA7DA7}" dt="2021-06-08T05:46:45.302" v="2260" actId="26606"/>
          <ac:spMkLst>
            <pc:docMk/>
            <pc:sldMk cId="276357066" sldId="259"/>
            <ac:spMk id="71" creationId="{9B7AD9F6-8CE7-4299-8FC6-328F4DCD3FF9}"/>
          </ac:spMkLst>
        </pc:spChg>
        <pc:spChg chg="add del">
          <ac:chgData name="Tamilselvan Tamilmani" userId="db254fae-c63e-4443-b2aa-a33276e7ef56" providerId="ADAL" clId="{2D2A2101-F096-7842-9DD0-4A6A8CCA7DA7}" dt="2021-06-08T05:46:45.302" v="2260" actId="26606"/>
          <ac:spMkLst>
            <pc:docMk/>
            <pc:sldMk cId="276357066" sldId="259"/>
            <ac:spMk id="72" creationId="{3F9B0603-37C5-4312-AE4D-A3D015475403}"/>
          </ac:spMkLst>
        </pc:spChg>
        <pc:spChg chg="add del">
          <ac:chgData name="Tamilselvan Tamilmani" userId="db254fae-c63e-4443-b2aa-a33276e7ef56" providerId="ADAL" clId="{2D2A2101-F096-7842-9DD0-4A6A8CCA7DA7}" dt="2021-06-08T05:46:56.445" v="2262" actId="26606"/>
          <ac:spMkLst>
            <pc:docMk/>
            <pc:sldMk cId="276357066" sldId="259"/>
            <ac:spMk id="74" creationId="{5DCB5928-DC7D-4612-9922-441966E15627}"/>
          </ac:spMkLst>
        </pc:spChg>
        <pc:spChg chg="add del">
          <ac:chgData name="Tamilselvan Tamilmani" userId="db254fae-c63e-4443-b2aa-a33276e7ef56" providerId="ADAL" clId="{2D2A2101-F096-7842-9DD0-4A6A8CCA7DA7}" dt="2021-06-08T05:46:56.445" v="2262" actId="26606"/>
          <ac:spMkLst>
            <pc:docMk/>
            <pc:sldMk cId="276357066" sldId="259"/>
            <ac:spMk id="75" creationId="{682C1161-1736-45EC-99B7-33F3CAE9D517}"/>
          </ac:spMkLst>
        </pc:spChg>
        <pc:spChg chg="add del">
          <ac:chgData name="Tamilselvan Tamilmani" userId="db254fae-c63e-4443-b2aa-a33276e7ef56" providerId="ADAL" clId="{2D2A2101-F096-7842-9DD0-4A6A8CCA7DA7}" dt="2021-06-08T05:46:56.445" v="2262" actId="26606"/>
          <ac:spMkLst>
            <pc:docMk/>
            <pc:sldMk cId="276357066" sldId="259"/>
            <ac:spMk id="76" creationId="{84D4DDB8-B68F-45B0-9F62-C4279996F672}"/>
          </ac:spMkLst>
        </pc:spChg>
        <pc:spChg chg="add del">
          <ac:chgData name="Tamilselvan Tamilmani" userId="db254fae-c63e-4443-b2aa-a33276e7ef56" providerId="ADAL" clId="{2D2A2101-F096-7842-9DD0-4A6A8CCA7DA7}" dt="2021-06-08T05:46:56.445" v="2262" actId="26606"/>
          <ac:spMkLst>
            <pc:docMk/>
            <pc:sldMk cId="276357066" sldId="259"/>
            <ac:spMk id="77" creationId="{08C9B587-E65E-4B52-B37C-ABEBB6E87928}"/>
          </ac:spMkLst>
        </pc:spChg>
        <pc:spChg chg="add del">
          <ac:chgData name="Tamilselvan Tamilmani" userId="db254fae-c63e-4443-b2aa-a33276e7ef56" providerId="ADAL" clId="{2D2A2101-F096-7842-9DD0-4A6A8CCA7DA7}" dt="2021-06-08T05:47:07.009" v="2265" actId="26606"/>
          <ac:spMkLst>
            <pc:docMk/>
            <pc:sldMk cId="276357066" sldId="259"/>
            <ac:spMk id="79" creationId="{665DBBEF-238B-476B-96AB-8AAC3224ECEA}"/>
          </ac:spMkLst>
        </pc:spChg>
        <pc:spChg chg="add del">
          <ac:chgData name="Tamilselvan Tamilmani" userId="db254fae-c63e-4443-b2aa-a33276e7ef56" providerId="ADAL" clId="{2D2A2101-F096-7842-9DD0-4A6A8CCA7DA7}" dt="2021-06-08T05:47:07.009" v="2265" actId="26606"/>
          <ac:spMkLst>
            <pc:docMk/>
            <pc:sldMk cId="276357066" sldId="259"/>
            <ac:spMk id="80" creationId="{3FCFB1DE-0B7E-48CC-BA90-B2AB0889F9D6}"/>
          </ac:spMkLst>
        </pc:spChg>
        <pc:spChg chg="add del">
          <ac:chgData name="Tamilselvan Tamilmani" userId="db254fae-c63e-4443-b2aa-a33276e7ef56" providerId="ADAL" clId="{2D2A2101-F096-7842-9DD0-4A6A8CCA7DA7}" dt="2021-06-08T05:57:55.189" v="2284" actId="26606"/>
          <ac:spMkLst>
            <pc:docMk/>
            <pc:sldMk cId="276357066" sldId="259"/>
            <ac:spMk id="85" creationId="{665DBBEF-238B-476B-96AB-8AAC3224ECEA}"/>
          </ac:spMkLst>
        </pc:spChg>
        <pc:spChg chg="add del">
          <ac:chgData name="Tamilselvan Tamilmani" userId="db254fae-c63e-4443-b2aa-a33276e7ef56" providerId="ADAL" clId="{2D2A2101-F096-7842-9DD0-4A6A8CCA7DA7}" dt="2021-06-08T05:57:55.189" v="2284" actId="26606"/>
          <ac:spMkLst>
            <pc:docMk/>
            <pc:sldMk cId="276357066" sldId="259"/>
            <ac:spMk id="87" creationId="{3FCFB1DE-0B7E-48CC-BA90-B2AB0889F9D6}"/>
          </ac:spMkLst>
        </pc:spChg>
        <pc:spChg chg="add">
          <ac:chgData name="Tamilselvan Tamilmani" userId="db254fae-c63e-4443-b2aa-a33276e7ef56" providerId="ADAL" clId="{2D2A2101-F096-7842-9DD0-4A6A8CCA7DA7}" dt="2021-06-08T05:57:55.189" v="2284" actId="26606"/>
          <ac:spMkLst>
            <pc:docMk/>
            <pc:sldMk cId="276357066" sldId="259"/>
            <ac:spMk id="92" creationId="{017517EF-BD4D-4055-BDB4-A322C53568AD}"/>
          </ac:spMkLst>
        </pc:spChg>
        <pc:spChg chg="add">
          <ac:chgData name="Tamilselvan Tamilmani" userId="db254fae-c63e-4443-b2aa-a33276e7ef56" providerId="ADAL" clId="{2D2A2101-F096-7842-9DD0-4A6A8CCA7DA7}" dt="2021-06-08T05:57:55.189" v="2284" actId="26606"/>
          <ac:spMkLst>
            <pc:docMk/>
            <pc:sldMk cId="276357066" sldId="259"/>
            <ac:spMk id="94" creationId="{0ADDB668-2CA4-4D2B-9C34-3487CA330BA8}"/>
          </ac:spMkLst>
        </pc:spChg>
        <pc:spChg chg="add">
          <ac:chgData name="Tamilselvan Tamilmani" userId="db254fae-c63e-4443-b2aa-a33276e7ef56" providerId="ADAL" clId="{2D2A2101-F096-7842-9DD0-4A6A8CCA7DA7}" dt="2021-06-08T05:57:55.189" v="2284" actId="26606"/>
          <ac:spMkLst>
            <pc:docMk/>
            <pc:sldMk cId="276357066" sldId="259"/>
            <ac:spMk id="96" creationId="{2568BC19-F052-4108-93E1-6A3D1DEC072F}"/>
          </ac:spMkLst>
        </pc:spChg>
        <pc:spChg chg="add">
          <ac:chgData name="Tamilselvan Tamilmani" userId="db254fae-c63e-4443-b2aa-a33276e7ef56" providerId="ADAL" clId="{2D2A2101-F096-7842-9DD0-4A6A8CCA7DA7}" dt="2021-06-08T05:57:55.189" v="2284" actId="26606"/>
          <ac:spMkLst>
            <pc:docMk/>
            <pc:sldMk cId="276357066" sldId="259"/>
            <ac:spMk id="98" creationId="{D5FD337D-4D6B-4C8B-B6F5-121097E09881}"/>
          </ac:spMkLst>
        </pc:spChg>
        <pc:picChg chg="add del">
          <ac:chgData name="Tamilselvan Tamilmani" userId="db254fae-c63e-4443-b2aa-a33276e7ef56" providerId="ADAL" clId="{2D2A2101-F096-7842-9DD0-4A6A8CCA7DA7}" dt="2021-06-06T22:34:50.636" v="581" actId="478"/>
          <ac:picMkLst>
            <pc:docMk/>
            <pc:sldMk cId="276357066" sldId="259"/>
            <ac:picMk id="3" creationId="{23593E59-A8F3-DC49-B468-4EAC617851D5}"/>
          </ac:picMkLst>
        </pc:picChg>
        <pc:picChg chg="add del mod">
          <ac:chgData name="Tamilselvan Tamilmani" userId="db254fae-c63e-4443-b2aa-a33276e7ef56" providerId="ADAL" clId="{2D2A2101-F096-7842-9DD0-4A6A8CCA7DA7}" dt="2021-06-08T00:32:40.158" v="1949" actId="478"/>
          <ac:picMkLst>
            <pc:docMk/>
            <pc:sldMk cId="276357066" sldId="259"/>
            <ac:picMk id="4" creationId="{BEFD6AC8-1E40-9C49-9D97-4CC164AD3F46}"/>
          </ac:picMkLst>
        </pc:picChg>
        <pc:picChg chg="add del mod ord">
          <ac:chgData name="Tamilselvan Tamilmani" userId="db254fae-c63e-4443-b2aa-a33276e7ef56" providerId="ADAL" clId="{2D2A2101-F096-7842-9DD0-4A6A8CCA7DA7}" dt="2021-06-08T05:03:14.188" v="2126" actId="478"/>
          <ac:picMkLst>
            <pc:docMk/>
            <pc:sldMk cId="276357066" sldId="259"/>
            <ac:picMk id="7" creationId="{5A2F6660-9647-EC4A-94F5-83FB0AAD460C}"/>
          </ac:picMkLst>
        </pc:picChg>
        <pc:picChg chg="add del mod">
          <ac:chgData name="Tamilselvan Tamilmani" userId="db254fae-c63e-4443-b2aa-a33276e7ef56" providerId="ADAL" clId="{2D2A2101-F096-7842-9DD0-4A6A8CCA7DA7}" dt="2021-06-08T05:44:36.256" v="2240" actId="478"/>
          <ac:picMkLst>
            <pc:docMk/>
            <pc:sldMk cId="276357066" sldId="259"/>
            <ac:picMk id="10" creationId="{1298AB0D-0ED0-F34A-838A-A062846021F2}"/>
          </ac:picMkLst>
        </pc:picChg>
        <pc:picChg chg="add del mod">
          <ac:chgData name="Tamilselvan Tamilmani" userId="db254fae-c63e-4443-b2aa-a33276e7ef56" providerId="ADAL" clId="{2D2A2101-F096-7842-9DD0-4A6A8CCA7DA7}" dt="2021-06-08T05:44:34.163" v="2239" actId="478"/>
          <ac:picMkLst>
            <pc:docMk/>
            <pc:sldMk cId="276357066" sldId="259"/>
            <ac:picMk id="12" creationId="{4F28113D-AF19-6549-BEDA-15C0B61CCF1B}"/>
          </ac:picMkLst>
        </pc:picChg>
        <pc:picChg chg="add del mod">
          <ac:chgData name="Tamilselvan Tamilmani" userId="db254fae-c63e-4443-b2aa-a33276e7ef56" providerId="ADAL" clId="{2D2A2101-F096-7842-9DD0-4A6A8CCA7DA7}" dt="2021-06-08T05:57:44.270" v="2282" actId="478"/>
          <ac:picMkLst>
            <pc:docMk/>
            <pc:sldMk cId="276357066" sldId="259"/>
            <ac:picMk id="14" creationId="{0A6D3924-484F-FA49-BB46-3B19F474D37B}"/>
          </ac:picMkLst>
        </pc:picChg>
        <pc:picChg chg="add mod">
          <ac:chgData name="Tamilselvan Tamilmani" userId="db254fae-c63e-4443-b2aa-a33276e7ef56" providerId="ADAL" clId="{2D2A2101-F096-7842-9DD0-4A6A8CCA7DA7}" dt="2021-06-08T05:57:55.189" v="2284" actId="26606"/>
          <ac:picMkLst>
            <pc:docMk/>
            <pc:sldMk cId="276357066" sldId="259"/>
            <ac:picMk id="16" creationId="{A76E58DE-B20A-DE46-9576-B32A246A1D5D}"/>
          </ac:picMkLst>
        </pc:picChg>
        <pc:cxnChg chg="add del">
          <ac:chgData name="Tamilselvan Tamilmani" userId="db254fae-c63e-4443-b2aa-a33276e7ef56" providerId="ADAL" clId="{2D2A2101-F096-7842-9DD0-4A6A8CCA7DA7}" dt="2021-06-08T05:02:03.762" v="2125" actId="26606"/>
          <ac:cxnSpMkLst>
            <pc:docMk/>
            <pc:sldMk cId="276357066" sldId="259"/>
            <ac:cxnSpMk id="34" creationId="{AA2EAA10-076F-46BD-8F0F-B9A2FB77A85C}"/>
          </ac:cxnSpMkLst>
        </pc:cxnChg>
        <pc:cxnChg chg="add del">
          <ac:chgData name="Tamilselvan Tamilmani" userId="db254fae-c63e-4443-b2aa-a33276e7ef56" providerId="ADAL" clId="{2D2A2101-F096-7842-9DD0-4A6A8CCA7DA7}" dt="2021-06-08T05:02:03.762" v="2125" actId="26606"/>
          <ac:cxnSpMkLst>
            <pc:docMk/>
            <pc:sldMk cId="276357066" sldId="259"/>
            <ac:cxnSpMk id="36" creationId="{D891E407-403B-4764-86C9-33A56D3BCAA3}"/>
          </ac:cxnSpMkLst>
        </pc:cxnChg>
      </pc:sldChg>
      <pc:sldChg chg="addSp delSp modSp mod ord setBg setClrOvrMap">
        <pc:chgData name="Tamilselvan Tamilmani" userId="db254fae-c63e-4443-b2aa-a33276e7ef56" providerId="ADAL" clId="{2D2A2101-F096-7842-9DD0-4A6A8CCA7DA7}" dt="2021-06-09T00:12:23.463" v="2652" actId="5793"/>
        <pc:sldMkLst>
          <pc:docMk/>
          <pc:sldMk cId="1061703984" sldId="261"/>
        </pc:sldMkLst>
        <pc:spChg chg="mod ord">
          <ac:chgData name="Tamilselvan Tamilmani" userId="db254fae-c63e-4443-b2aa-a33276e7ef56" providerId="ADAL" clId="{2D2A2101-F096-7842-9DD0-4A6A8CCA7DA7}" dt="2021-06-08T06:01:45.641" v="2285" actId="26606"/>
          <ac:spMkLst>
            <pc:docMk/>
            <pc:sldMk cId="1061703984" sldId="261"/>
            <ac:spMk id="2" creationId="{93839A99-B4ED-D244-936D-973C6AB83179}"/>
          </ac:spMkLst>
        </pc:spChg>
        <pc:spChg chg="del">
          <ac:chgData name="Tamilselvan Tamilmani" userId="db254fae-c63e-4443-b2aa-a33276e7ef56" providerId="ADAL" clId="{2D2A2101-F096-7842-9DD0-4A6A8CCA7DA7}" dt="2021-06-06T19:25:43.580" v="97"/>
          <ac:spMkLst>
            <pc:docMk/>
            <pc:sldMk cId="1061703984" sldId="261"/>
            <ac:spMk id="3" creationId="{DF493708-F9A5-B841-8462-C9B945B099FB}"/>
          </ac:spMkLst>
        </pc:spChg>
        <pc:spChg chg="add del">
          <ac:chgData name="Tamilselvan Tamilmani" userId="db254fae-c63e-4443-b2aa-a33276e7ef56" providerId="ADAL" clId="{2D2A2101-F096-7842-9DD0-4A6A8CCA7DA7}" dt="2021-06-06T21:40:38.675" v="200" actId="26606"/>
          <ac:spMkLst>
            <pc:docMk/>
            <pc:sldMk cId="1061703984" sldId="261"/>
            <ac:spMk id="13" creationId="{9DB9026E-18A5-4E4A-96BE-181809471476}"/>
          </ac:spMkLst>
        </pc:spChg>
        <pc:spChg chg="add del">
          <ac:chgData name="Tamilselvan Tamilmani" userId="db254fae-c63e-4443-b2aa-a33276e7ef56" providerId="ADAL" clId="{2D2A2101-F096-7842-9DD0-4A6A8CCA7DA7}" dt="2021-06-06T21:40:43.866" v="202" actId="26606"/>
          <ac:spMkLst>
            <pc:docMk/>
            <pc:sldMk cId="1061703984" sldId="261"/>
            <ac:spMk id="24" creationId="{7BC0F8B1-F985-469B-8332-13DBC7665557}"/>
          </ac:spMkLst>
        </pc:spChg>
        <pc:spChg chg="add del">
          <ac:chgData name="Tamilselvan Tamilmani" userId="db254fae-c63e-4443-b2aa-a33276e7ef56" providerId="ADAL" clId="{2D2A2101-F096-7842-9DD0-4A6A8CCA7DA7}" dt="2021-06-06T21:40:43.866" v="202" actId="26606"/>
          <ac:spMkLst>
            <pc:docMk/>
            <pc:sldMk cId="1061703984" sldId="261"/>
            <ac:spMk id="25" creationId="{89D15953-1642-4DD6-AD9E-01AA19247FF6}"/>
          </ac:spMkLst>
        </pc:spChg>
        <pc:spChg chg="add del">
          <ac:chgData name="Tamilselvan Tamilmani" userId="db254fae-c63e-4443-b2aa-a33276e7ef56" providerId="ADAL" clId="{2D2A2101-F096-7842-9DD0-4A6A8CCA7DA7}" dt="2021-06-06T21:40:43.866" v="202" actId="26606"/>
          <ac:spMkLst>
            <pc:docMk/>
            <pc:sldMk cId="1061703984" sldId="261"/>
            <ac:spMk id="26" creationId="{0839177E-7E0A-4AA1-AD9D-1F1631391365}"/>
          </ac:spMkLst>
        </pc:spChg>
        <pc:spChg chg="add del">
          <ac:chgData name="Tamilselvan Tamilmani" userId="db254fae-c63e-4443-b2aa-a33276e7ef56" providerId="ADAL" clId="{2D2A2101-F096-7842-9DD0-4A6A8CCA7DA7}" dt="2021-06-06T21:40:43.866" v="202" actId="26606"/>
          <ac:spMkLst>
            <pc:docMk/>
            <pc:sldMk cId="1061703984" sldId="261"/>
            <ac:spMk id="27" creationId="{FBF3780C-749F-4B50-9E1D-F2B1F6DBB7DD}"/>
          </ac:spMkLst>
        </pc:spChg>
        <pc:spChg chg="add del">
          <ac:chgData name="Tamilselvan Tamilmani" userId="db254fae-c63e-4443-b2aa-a33276e7ef56" providerId="ADAL" clId="{2D2A2101-F096-7842-9DD0-4A6A8CCA7DA7}" dt="2021-06-08T06:01:45.641" v="2285" actId="26606"/>
          <ac:spMkLst>
            <pc:docMk/>
            <pc:sldMk cId="1061703984" sldId="261"/>
            <ac:spMk id="29" creationId="{891401DC-7AF6-42FA-BE31-CF773B6C8B2E}"/>
          </ac:spMkLst>
        </pc:spChg>
        <pc:spChg chg="add del">
          <ac:chgData name="Tamilselvan Tamilmani" userId="db254fae-c63e-4443-b2aa-a33276e7ef56" providerId="ADAL" clId="{2D2A2101-F096-7842-9DD0-4A6A8CCA7DA7}" dt="2021-06-08T06:01:45.641" v="2285" actId="26606"/>
          <ac:spMkLst>
            <pc:docMk/>
            <pc:sldMk cId="1061703984" sldId="261"/>
            <ac:spMk id="30" creationId="{2B7203F0-D9CB-4774-B9D4-B3AB625DFBAD}"/>
          </ac:spMkLst>
        </pc:spChg>
        <pc:spChg chg="add mod">
          <ac:chgData name="Tamilselvan Tamilmani" userId="db254fae-c63e-4443-b2aa-a33276e7ef56" providerId="ADAL" clId="{2D2A2101-F096-7842-9DD0-4A6A8CCA7DA7}" dt="2021-06-09T00:12:23.463" v="2652" actId="5793"/>
          <ac:spMkLst>
            <pc:docMk/>
            <pc:sldMk cId="1061703984" sldId="261"/>
            <ac:spMk id="35" creationId="{E85A2588-940C-4B7F-9A3A-BBBD6359AF82}"/>
          </ac:spMkLst>
        </pc:spChg>
        <pc:picChg chg="add mod ord">
          <ac:chgData name="Tamilselvan Tamilmani" userId="db254fae-c63e-4443-b2aa-a33276e7ef56" providerId="ADAL" clId="{2D2A2101-F096-7842-9DD0-4A6A8CCA7DA7}" dt="2021-06-08T06:01:45.641" v="2285" actId="26606"/>
          <ac:picMkLst>
            <pc:docMk/>
            <pc:sldMk cId="1061703984" sldId="261"/>
            <ac:picMk id="4" creationId="{8760171D-0DE1-7A4C-AB9A-BA9842B8A052}"/>
          </ac:picMkLst>
        </pc:picChg>
        <pc:picChg chg="add del">
          <ac:chgData name="Tamilselvan Tamilmani" userId="db254fae-c63e-4443-b2aa-a33276e7ef56" providerId="ADAL" clId="{2D2A2101-F096-7842-9DD0-4A6A8CCA7DA7}" dt="2021-06-06T19:25:01.036" v="92" actId="478"/>
          <ac:picMkLst>
            <pc:docMk/>
            <pc:sldMk cId="1061703984" sldId="261"/>
            <ac:picMk id="5" creationId="{342FF65F-0204-3A42-ADB8-C2B8A6885088}"/>
          </ac:picMkLst>
        </pc:picChg>
        <pc:picChg chg="add mod ord">
          <ac:chgData name="Tamilselvan Tamilmani" userId="db254fae-c63e-4443-b2aa-a33276e7ef56" providerId="ADAL" clId="{2D2A2101-F096-7842-9DD0-4A6A8CCA7DA7}" dt="2021-06-08T06:01:45.641" v="2285" actId="26606"/>
          <ac:picMkLst>
            <pc:docMk/>
            <pc:sldMk cId="1061703984" sldId="261"/>
            <ac:picMk id="6" creationId="{C0E67370-0A9D-AF4F-99A6-A2F132B977C1}"/>
          </ac:picMkLst>
        </pc:picChg>
        <pc:picChg chg="add mod ord">
          <ac:chgData name="Tamilselvan Tamilmani" userId="db254fae-c63e-4443-b2aa-a33276e7ef56" providerId="ADAL" clId="{2D2A2101-F096-7842-9DD0-4A6A8CCA7DA7}" dt="2021-06-08T06:01:45.641" v="2285" actId="26606"/>
          <ac:picMkLst>
            <pc:docMk/>
            <pc:sldMk cId="1061703984" sldId="261"/>
            <ac:picMk id="7" creationId="{6491F0E8-7350-3241-BF94-A9CA1F454DF8}"/>
          </ac:picMkLst>
        </pc:picChg>
        <pc:picChg chg="add mod ord">
          <ac:chgData name="Tamilselvan Tamilmani" userId="db254fae-c63e-4443-b2aa-a33276e7ef56" providerId="ADAL" clId="{2D2A2101-F096-7842-9DD0-4A6A8CCA7DA7}" dt="2021-06-08T06:01:45.641" v="2285" actId="26606"/>
          <ac:picMkLst>
            <pc:docMk/>
            <pc:sldMk cId="1061703984" sldId="261"/>
            <ac:picMk id="8" creationId="{7B2FBCDF-BA3A-334F-87AF-AC86C8014DCE}"/>
          </ac:picMkLst>
        </pc:picChg>
        <pc:picChg chg="add mod">
          <ac:chgData name="Tamilselvan Tamilmani" userId="db254fae-c63e-4443-b2aa-a33276e7ef56" providerId="ADAL" clId="{2D2A2101-F096-7842-9DD0-4A6A8CCA7DA7}" dt="2021-06-08T06:01:45.641" v="2285" actId="26606"/>
          <ac:picMkLst>
            <pc:docMk/>
            <pc:sldMk cId="1061703984" sldId="261"/>
            <ac:picMk id="9" creationId="{41B8700D-FBB6-E643-A900-EC2E770E3E85}"/>
          </ac:picMkLst>
        </pc:picChg>
        <pc:cxnChg chg="add del">
          <ac:chgData name="Tamilselvan Tamilmani" userId="db254fae-c63e-4443-b2aa-a33276e7ef56" providerId="ADAL" clId="{2D2A2101-F096-7842-9DD0-4A6A8CCA7DA7}" dt="2021-06-06T21:40:38.675" v="200" actId="26606"/>
          <ac:cxnSpMkLst>
            <pc:docMk/>
            <pc:sldMk cId="1061703984" sldId="261"/>
            <ac:cxnSpMk id="16" creationId="{822A5670-0F7B-4199-AEAB-33FBA9CEA44D}"/>
          </ac:cxnSpMkLst>
        </pc:cxnChg>
        <pc:cxnChg chg="add del">
          <ac:chgData name="Tamilselvan Tamilmani" userId="db254fae-c63e-4443-b2aa-a33276e7ef56" providerId="ADAL" clId="{2D2A2101-F096-7842-9DD0-4A6A8CCA7DA7}" dt="2021-06-06T21:40:38.675" v="200" actId="26606"/>
          <ac:cxnSpMkLst>
            <pc:docMk/>
            <pc:sldMk cId="1061703984" sldId="261"/>
            <ac:cxnSpMk id="18" creationId="{8BB1744D-A7DF-4B65-B6E3-DCF12BB2D869}"/>
          </ac:cxnSpMkLst>
        </pc:cxnChg>
        <pc:cxnChg chg="add del">
          <ac:chgData name="Tamilselvan Tamilmani" userId="db254fae-c63e-4443-b2aa-a33276e7ef56" providerId="ADAL" clId="{2D2A2101-F096-7842-9DD0-4A6A8CCA7DA7}" dt="2021-06-06T21:40:38.675" v="200" actId="26606"/>
          <ac:cxnSpMkLst>
            <pc:docMk/>
            <pc:sldMk cId="1061703984" sldId="261"/>
            <ac:cxnSpMk id="20" creationId="{882DD753-EA38-4E86-91FB-05041A44A28E}"/>
          </ac:cxnSpMkLst>
        </pc:cxnChg>
        <pc:cxnChg chg="add del">
          <ac:chgData name="Tamilselvan Tamilmani" userId="db254fae-c63e-4443-b2aa-a33276e7ef56" providerId="ADAL" clId="{2D2A2101-F096-7842-9DD0-4A6A8CCA7DA7}" dt="2021-06-06T21:40:38.675" v="200" actId="26606"/>
          <ac:cxnSpMkLst>
            <pc:docMk/>
            <pc:sldMk cId="1061703984" sldId="261"/>
            <ac:cxnSpMk id="22" creationId="{6DA63E78-7704-45EF-B5D3-EADDF5D82674}"/>
          </ac:cxnSpMkLst>
        </pc:cxnChg>
        <pc:cxnChg chg="add del">
          <ac:chgData name="Tamilselvan Tamilmani" userId="db254fae-c63e-4443-b2aa-a33276e7ef56" providerId="ADAL" clId="{2D2A2101-F096-7842-9DD0-4A6A8CCA7DA7}" dt="2021-06-08T06:01:45.641" v="2285" actId="26606"/>
          <ac:cxnSpMkLst>
            <pc:docMk/>
            <pc:sldMk cId="1061703984" sldId="261"/>
            <ac:cxnSpMk id="31" creationId="{A88CB8AF-5631-45C6-BFEC-971C4D6E5836}"/>
          </ac:cxnSpMkLst>
        </pc:cxnChg>
        <pc:cxnChg chg="add del">
          <ac:chgData name="Tamilselvan Tamilmani" userId="db254fae-c63e-4443-b2aa-a33276e7ef56" providerId="ADAL" clId="{2D2A2101-F096-7842-9DD0-4A6A8CCA7DA7}" dt="2021-06-08T06:01:45.641" v="2285" actId="26606"/>
          <ac:cxnSpMkLst>
            <pc:docMk/>
            <pc:sldMk cId="1061703984" sldId="261"/>
            <ac:cxnSpMk id="32" creationId="{9F2EA1AF-73AB-4FCB-B4EE-0E42E7250F64}"/>
          </ac:cxnSpMkLst>
        </pc:cxnChg>
        <pc:cxnChg chg="add del">
          <ac:chgData name="Tamilselvan Tamilmani" userId="db254fae-c63e-4443-b2aa-a33276e7ef56" providerId="ADAL" clId="{2D2A2101-F096-7842-9DD0-4A6A8CCA7DA7}" dt="2021-06-08T06:01:45.641" v="2285" actId="26606"/>
          <ac:cxnSpMkLst>
            <pc:docMk/>
            <pc:sldMk cId="1061703984" sldId="261"/>
            <ac:cxnSpMk id="33" creationId="{65A18FBF-6157-4210-BEF2-9A6C31FA89AD}"/>
          </ac:cxnSpMkLst>
        </pc:cxnChg>
        <pc:cxnChg chg="add del">
          <ac:chgData name="Tamilselvan Tamilmani" userId="db254fae-c63e-4443-b2aa-a33276e7ef56" providerId="ADAL" clId="{2D2A2101-F096-7842-9DD0-4A6A8CCA7DA7}" dt="2021-06-08T06:01:45.641" v="2285" actId="26606"/>
          <ac:cxnSpMkLst>
            <pc:docMk/>
            <pc:sldMk cId="1061703984" sldId="261"/>
            <ac:cxnSpMk id="34" creationId="{43C9CCA8-3CEC-4CD0-A624-A701C612511D}"/>
          </ac:cxnSpMkLst>
        </pc:cxnChg>
        <pc:cxnChg chg="add">
          <ac:chgData name="Tamilselvan Tamilmani" userId="db254fae-c63e-4443-b2aa-a33276e7ef56" providerId="ADAL" clId="{2D2A2101-F096-7842-9DD0-4A6A8CCA7DA7}" dt="2021-06-08T06:01:45.641" v="2285" actId="26606"/>
          <ac:cxnSpMkLst>
            <pc:docMk/>
            <pc:sldMk cId="1061703984" sldId="261"/>
            <ac:cxnSpMk id="40" creationId="{822A5670-0F7B-4199-AEAB-33FBA9CEA44D}"/>
          </ac:cxnSpMkLst>
        </pc:cxnChg>
        <pc:cxnChg chg="add">
          <ac:chgData name="Tamilselvan Tamilmani" userId="db254fae-c63e-4443-b2aa-a33276e7ef56" providerId="ADAL" clId="{2D2A2101-F096-7842-9DD0-4A6A8CCA7DA7}" dt="2021-06-08T06:01:45.641" v="2285" actId="26606"/>
          <ac:cxnSpMkLst>
            <pc:docMk/>
            <pc:sldMk cId="1061703984" sldId="261"/>
            <ac:cxnSpMk id="42" creationId="{8BB1744D-A7DF-4B65-B6E3-DCF12BB2D869}"/>
          </ac:cxnSpMkLst>
        </pc:cxnChg>
        <pc:cxnChg chg="add">
          <ac:chgData name="Tamilselvan Tamilmani" userId="db254fae-c63e-4443-b2aa-a33276e7ef56" providerId="ADAL" clId="{2D2A2101-F096-7842-9DD0-4A6A8CCA7DA7}" dt="2021-06-08T06:01:45.641" v="2285" actId="26606"/>
          <ac:cxnSpMkLst>
            <pc:docMk/>
            <pc:sldMk cId="1061703984" sldId="261"/>
            <ac:cxnSpMk id="44" creationId="{882DD753-EA38-4E86-91FB-05041A44A28E}"/>
          </ac:cxnSpMkLst>
        </pc:cxnChg>
        <pc:cxnChg chg="add">
          <ac:chgData name="Tamilselvan Tamilmani" userId="db254fae-c63e-4443-b2aa-a33276e7ef56" providerId="ADAL" clId="{2D2A2101-F096-7842-9DD0-4A6A8CCA7DA7}" dt="2021-06-08T06:01:45.641" v="2285" actId="26606"/>
          <ac:cxnSpMkLst>
            <pc:docMk/>
            <pc:sldMk cId="1061703984" sldId="261"/>
            <ac:cxnSpMk id="46" creationId="{6DA63E78-7704-45EF-B5D3-EADDF5D82674}"/>
          </ac:cxnSpMkLst>
        </pc:cxnChg>
      </pc:sldChg>
      <pc:sldChg chg="addSp delSp modSp mod ord setBg">
        <pc:chgData name="Tamilselvan Tamilmani" userId="db254fae-c63e-4443-b2aa-a33276e7ef56" providerId="ADAL" clId="{2D2A2101-F096-7842-9DD0-4A6A8CCA7DA7}" dt="2021-06-08T06:11:09.234" v="2368" actId="14100"/>
        <pc:sldMkLst>
          <pc:docMk/>
          <pc:sldMk cId="3617087158" sldId="262"/>
        </pc:sldMkLst>
        <pc:spChg chg="mod">
          <ac:chgData name="Tamilselvan Tamilmani" userId="db254fae-c63e-4443-b2aa-a33276e7ef56" providerId="ADAL" clId="{2D2A2101-F096-7842-9DD0-4A6A8CCA7DA7}" dt="2021-06-08T06:11:09.234" v="2368" actId="14100"/>
          <ac:spMkLst>
            <pc:docMk/>
            <pc:sldMk cId="3617087158" sldId="262"/>
            <ac:spMk id="2" creationId="{D2C09B8D-2573-C545-A376-D51FB97957B3}"/>
          </ac:spMkLst>
        </pc:spChg>
        <pc:spChg chg="del">
          <ac:chgData name="Tamilselvan Tamilmani" userId="db254fae-c63e-4443-b2aa-a33276e7ef56" providerId="ADAL" clId="{2D2A2101-F096-7842-9DD0-4A6A8CCA7DA7}" dt="2021-06-06T19:31:40.422" v="128"/>
          <ac:spMkLst>
            <pc:docMk/>
            <pc:sldMk cId="3617087158" sldId="262"/>
            <ac:spMk id="3" creationId="{54BE8C9B-3BE2-4748-8597-A040E668D4CF}"/>
          </ac:spMkLst>
        </pc:spChg>
        <pc:spChg chg="add del mod">
          <ac:chgData name="Tamilselvan Tamilmani" userId="db254fae-c63e-4443-b2aa-a33276e7ef56" providerId="ADAL" clId="{2D2A2101-F096-7842-9DD0-4A6A8CCA7DA7}" dt="2021-06-06T22:04:47.178" v="407" actId="478"/>
          <ac:spMkLst>
            <pc:docMk/>
            <pc:sldMk cId="3617087158" sldId="262"/>
            <ac:spMk id="6" creationId="{65032E29-C74D-D745-B5C5-1101DD4771C5}"/>
          </ac:spMkLst>
        </pc:spChg>
        <pc:spChg chg="add mod">
          <ac:chgData name="Tamilselvan Tamilmani" userId="db254fae-c63e-4443-b2aa-a33276e7ef56" providerId="ADAL" clId="{2D2A2101-F096-7842-9DD0-4A6A8CCA7DA7}" dt="2021-06-08T06:07:43.301" v="2352" actId="20577"/>
          <ac:spMkLst>
            <pc:docMk/>
            <pc:sldMk cId="3617087158" sldId="262"/>
            <ac:spMk id="8" creationId="{CB10540B-7146-9542-831B-9CABD83BC476}"/>
          </ac:spMkLst>
        </pc:spChg>
        <pc:spChg chg="add del">
          <ac:chgData name="Tamilselvan Tamilmani" userId="db254fae-c63e-4443-b2aa-a33276e7ef56" providerId="ADAL" clId="{2D2A2101-F096-7842-9DD0-4A6A8CCA7DA7}" dt="2021-06-06T22:05:35.002" v="409" actId="26606"/>
          <ac:spMkLst>
            <pc:docMk/>
            <pc:sldMk cId="3617087158" sldId="262"/>
            <ac:spMk id="9" creationId="{70BDD0CE-06A4-404B-8A13-580229C1C923}"/>
          </ac:spMkLst>
        </pc:spChg>
        <pc:spChg chg="add del">
          <ac:chgData name="Tamilselvan Tamilmani" userId="db254fae-c63e-4443-b2aa-a33276e7ef56" providerId="ADAL" clId="{2D2A2101-F096-7842-9DD0-4A6A8CCA7DA7}" dt="2021-06-06T22:05:35.002" v="409" actId="26606"/>
          <ac:spMkLst>
            <pc:docMk/>
            <pc:sldMk cId="3617087158" sldId="262"/>
            <ac:spMk id="11" creationId="{EE9899FA-8881-472C-AA59-D08A89CA8AEF}"/>
          </ac:spMkLst>
        </pc:spChg>
        <pc:spChg chg="add del">
          <ac:chgData name="Tamilselvan Tamilmani" userId="db254fae-c63e-4443-b2aa-a33276e7ef56" providerId="ADAL" clId="{2D2A2101-F096-7842-9DD0-4A6A8CCA7DA7}" dt="2021-06-06T22:05:35.002" v="409" actId="26606"/>
          <ac:spMkLst>
            <pc:docMk/>
            <pc:sldMk cId="3617087158" sldId="262"/>
            <ac:spMk id="13" creationId="{080B7D90-3DF1-4514-B26D-616BE35553C9}"/>
          </ac:spMkLst>
        </pc:spChg>
        <pc:spChg chg="add del">
          <ac:chgData name="Tamilselvan Tamilmani" userId="db254fae-c63e-4443-b2aa-a33276e7ef56" providerId="ADAL" clId="{2D2A2101-F096-7842-9DD0-4A6A8CCA7DA7}" dt="2021-06-08T06:03:29.196" v="2293" actId="26606"/>
          <ac:spMkLst>
            <pc:docMk/>
            <pc:sldMk cId="3617087158" sldId="262"/>
            <ac:spMk id="18" creationId="{C4879EFC-8E62-4E00-973C-C45EE9EC676D}"/>
          </ac:spMkLst>
        </pc:spChg>
        <pc:spChg chg="add del">
          <ac:chgData name="Tamilselvan Tamilmani" userId="db254fae-c63e-4443-b2aa-a33276e7ef56" providerId="ADAL" clId="{2D2A2101-F096-7842-9DD0-4A6A8CCA7DA7}" dt="2021-06-08T06:03:29.196" v="2293" actId="26606"/>
          <ac:spMkLst>
            <pc:docMk/>
            <pc:sldMk cId="3617087158" sldId="262"/>
            <ac:spMk id="20" creationId="{D6A9C53F-5F90-40A5-8C85-5412D39C8C68}"/>
          </ac:spMkLst>
        </pc:spChg>
        <pc:spChg chg="add">
          <ac:chgData name="Tamilselvan Tamilmani" userId="db254fae-c63e-4443-b2aa-a33276e7ef56" providerId="ADAL" clId="{2D2A2101-F096-7842-9DD0-4A6A8CCA7DA7}" dt="2021-06-08T06:03:29.196" v="2293" actId="26606"/>
          <ac:spMkLst>
            <pc:docMk/>
            <pc:sldMk cId="3617087158" sldId="262"/>
            <ac:spMk id="25" creationId="{88263A24-0C1F-4677-B43C-4AE14E276B27}"/>
          </ac:spMkLst>
        </pc:spChg>
        <pc:spChg chg="add">
          <ac:chgData name="Tamilselvan Tamilmani" userId="db254fae-c63e-4443-b2aa-a33276e7ef56" providerId="ADAL" clId="{2D2A2101-F096-7842-9DD0-4A6A8CCA7DA7}" dt="2021-06-08T06:03:29.196" v="2293" actId="26606"/>
          <ac:spMkLst>
            <pc:docMk/>
            <pc:sldMk cId="3617087158" sldId="262"/>
            <ac:spMk id="27" creationId="{0ADDB668-2CA4-4D2B-9C34-3487CA330BA8}"/>
          </ac:spMkLst>
        </pc:spChg>
        <pc:spChg chg="add">
          <ac:chgData name="Tamilselvan Tamilmani" userId="db254fae-c63e-4443-b2aa-a33276e7ef56" providerId="ADAL" clId="{2D2A2101-F096-7842-9DD0-4A6A8CCA7DA7}" dt="2021-06-08T06:03:29.196" v="2293" actId="26606"/>
          <ac:spMkLst>
            <pc:docMk/>
            <pc:sldMk cId="3617087158" sldId="262"/>
            <ac:spMk id="29" creationId="{2568BC19-F052-4108-93E1-6A3D1DEC072F}"/>
          </ac:spMkLst>
        </pc:spChg>
        <pc:spChg chg="add">
          <ac:chgData name="Tamilselvan Tamilmani" userId="db254fae-c63e-4443-b2aa-a33276e7ef56" providerId="ADAL" clId="{2D2A2101-F096-7842-9DD0-4A6A8CCA7DA7}" dt="2021-06-08T06:03:29.196" v="2293" actId="26606"/>
          <ac:spMkLst>
            <pc:docMk/>
            <pc:sldMk cId="3617087158" sldId="262"/>
            <ac:spMk id="31" creationId="{D5FD337D-4D6B-4C8B-B6F5-121097E09881}"/>
          </ac:spMkLst>
        </pc:spChg>
        <pc:picChg chg="add mod">
          <ac:chgData name="Tamilselvan Tamilmani" userId="db254fae-c63e-4443-b2aa-a33276e7ef56" providerId="ADAL" clId="{2D2A2101-F096-7842-9DD0-4A6A8CCA7DA7}" dt="2021-06-08T06:03:29.196" v="2293" actId="26606"/>
          <ac:picMkLst>
            <pc:docMk/>
            <pc:sldMk cId="3617087158" sldId="262"/>
            <ac:picMk id="3" creationId="{0115B4D4-7567-194F-B7EA-21E0B6F618D8}"/>
          </ac:picMkLst>
        </pc:picChg>
        <pc:picChg chg="add del mod">
          <ac:chgData name="Tamilselvan Tamilmani" userId="db254fae-c63e-4443-b2aa-a33276e7ef56" providerId="ADAL" clId="{2D2A2101-F096-7842-9DD0-4A6A8CCA7DA7}" dt="2021-06-06T22:04:43.485" v="406" actId="478"/>
          <ac:picMkLst>
            <pc:docMk/>
            <pc:sldMk cId="3617087158" sldId="262"/>
            <ac:picMk id="4" creationId="{FE9C35F9-82AC-354D-B6A1-CD5C370F0D06}"/>
          </ac:picMkLst>
        </pc:picChg>
        <pc:picChg chg="add mod">
          <ac:chgData name="Tamilselvan Tamilmani" userId="db254fae-c63e-4443-b2aa-a33276e7ef56" providerId="ADAL" clId="{2D2A2101-F096-7842-9DD0-4A6A8CCA7DA7}" dt="2021-06-08T06:03:29.196" v="2293" actId="26606"/>
          <ac:picMkLst>
            <pc:docMk/>
            <pc:sldMk cId="3617087158" sldId="262"/>
            <ac:picMk id="7" creationId="{1EFFB90D-E3FB-514A-AE24-B7CDD61A6E6E}"/>
          </ac:picMkLst>
        </pc:picChg>
      </pc:sldChg>
      <pc:sldChg chg="addSp delSp modSp mod ord setClrOvrMap modNotesTx">
        <pc:chgData name="Tamilselvan Tamilmani" userId="db254fae-c63e-4443-b2aa-a33276e7ef56" providerId="ADAL" clId="{2D2A2101-F096-7842-9DD0-4A6A8CCA7DA7}" dt="2021-06-07T01:57:13.774" v="1498" actId="20577"/>
        <pc:sldMkLst>
          <pc:docMk/>
          <pc:sldMk cId="3443584014" sldId="263"/>
        </pc:sldMkLst>
        <pc:spChg chg="mod">
          <ac:chgData name="Tamilselvan Tamilmani" userId="db254fae-c63e-4443-b2aa-a33276e7ef56" providerId="ADAL" clId="{2D2A2101-F096-7842-9DD0-4A6A8CCA7DA7}" dt="2021-06-07T01:57:13.774" v="1498" actId="20577"/>
          <ac:spMkLst>
            <pc:docMk/>
            <pc:sldMk cId="3443584014" sldId="263"/>
            <ac:spMk id="2" creationId="{85872959-ADE6-6548-80EB-695873C3FA5E}"/>
          </ac:spMkLst>
        </pc:spChg>
        <pc:spChg chg="del">
          <ac:chgData name="Tamilselvan Tamilmani" userId="db254fae-c63e-4443-b2aa-a33276e7ef56" providerId="ADAL" clId="{2D2A2101-F096-7842-9DD0-4A6A8CCA7DA7}" dt="2021-06-06T21:36:08.335" v="197" actId="26606"/>
          <ac:spMkLst>
            <pc:docMk/>
            <pc:sldMk cId="3443584014" sldId="263"/>
            <ac:spMk id="3" creationId="{492C1E63-6BB3-8E47-AE0F-E43BA3B4C11F}"/>
          </ac:spMkLst>
        </pc:spChg>
        <pc:spChg chg="del">
          <ac:chgData name="Tamilselvan Tamilmani" userId="db254fae-c63e-4443-b2aa-a33276e7ef56" providerId="ADAL" clId="{2D2A2101-F096-7842-9DD0-4A6A8CCA7DA7}" dt="2021-06-06T21:36:08.335" v="197" actId="26606"/>
          <ac:spMkLst>
            <pc:docMk/>
            <pc:sldMk cId="3443584014" sldId="263"/>
            <ac:spMk id="23" creationId="{2B566528-1B12-4246-9431-5C2D7D081168}"/>
          </ac:spMkLst>
        </pc:spChg>
        <pc:spChg chg="add del">
          <ac:chgData name="Tamilselvan Tamilmani" userId="db254fae-c63e-4443-b2aa-a33276e7ef56" providerId="ADAL" clId="{2D2A2101-F096-7842-9DD0-4A6A8CCA7DA7}" dt="2021-06-06T22:42:12.245" v="660" actId="26606"/>
          <ac:spMkLst>
            <pc:docMk/>
            <pc:sldMk cId="3443584014" sldId="263"/>
            <ac:spMk id="33" creationId="{5A59F003-E00A-43F9-91DC-CC54E3B87466}"/>
          </ac:spMkLst>
        </pc:spChg>
        <pc:spChg chg="add del">
          <ac:chgData name="Tamilselvan Tamilmani" userId="db254fae-c63e-4443-b2aa-a33276e7ef56" providerId="ADAL" clId="{2D2A2101-F096-7842-9DD0-4A6A8CCA7DA7}" dt="2021-06-06T22:42:12.245" v="660" actId="26606"/>
          <ac:spMkLst>
            <pc:docMk/>
            <pc:sldMk cId="3443584014" sldId="263"/>
            <ac:spMk id="35" creationId="{D74A4382-E3AD-430A-9A1F-DFA3E0E77A7D}"/>
          </ac:spMkLst>
        </pc:spChg>
        <pc:spChg chg="add del">
          <ac:chgData name="Tamilselvan Tamilmani" userId="db254fae-c63e-4443-b2aa-a33276e7ef56" providerId="ADAL" clId="{2D2A2101-F096-7842-9DD0-4A6A8CCA7DA7}" dt="2021-06-06T22:42:12.245" v="660" actId="26606"/>
          <ac:spMkLst>
            <pc:docMk/>
            <pc:sldMk cId="3443584014" sldId="263"/>
            <ac:spMk id="37" creationId="{79F40191-0F44-4FD1-82CC-ACB507C14BE6}"/>
          </ac:spMkLst>
        </pc:spChg>
        <pc:spChg chg="add">
          <ac:chgData name="Tamilselvan Tamilmani" userId="db254fae-c63e-4443-b2aa-a33276e7ef56" providerId="ADAL" clId="{2D2A2101-F096-7842-9DD0-4A6A8CCA7DA7}" dt="2021-06-06T22:42:12.245" v="660" actId="26606"/>
          <ac:spMkLst>
            <pc:docMk/>
            <pc:sldMk cId="3443584014" sldId="263"/>
            <ac:spMk id="42" creationId="{A03F41AC-F690-4E67-BC22-50049D14CCF7}"/>
          </ac:spMkLst>
        </pc:spChg>
        <pc:spChg chg="add">
          <ac:chgData name="Tamilselvan Tamilmani" userId="db254fae-c63e-4443-b2aa-a33276e7ef56" providerId="ADAL" clId="{2D2A2101-F096-7842-9DD0-4A6A8CCA7DA7}" dt="2021-06-06T22:42:12.245" v="660" actId="26606"/>
          <ac:spMkLst>
            <pc:docMk/>
            <pc:sldMk cId="3443584014" sldId="263"/>
            <ac:spMk id="44" creationId="{769BBCA1-89BA-4CF6-9CE0-7E8BEB04CFCD}"/>
          </ac:spMkLst>
        </pc:spChg>
        <pc:spChg chg="add">
          <ac:chgData name="Tamilselvan Tamilmani" userId="db254fae-c63e-4443-b2aa-a33276e7ef56" providerId="ADAL" clId="{2D2A2101-F096-7842-9DD0-4A6A8CCA7DA7}" dt="2021-06-06T22:42:12.245" v="660" actId="26606"/>
          <ac:spMkLst>
            <pc:docMk/>
            <pc:sldMk cId="3443584014" sldId="263"/>
            <ac:spMk id="46" creationId="{4E94261F-1ED3-4E90-88E6-13479144005B}"/>
          </ac:spMkLst>
        </pc:spChg>
        <pc:grpChg chg="del">
          <ac:chgData name="Tamilselvan Tamilmani" userId="db254fae-c63e-4443-b2aa-a33276e7ef56" providerId="ADAL" clId="{2D2A2101-F096-7842-9DD0-4A6A8CCA7DA7}" dt="2021-06-06T21:36:08.335" v="197" actId="26606"/>
          <ac:grpSpMkLst>
            <pc:docMk/>
            <pc:sldMk cId="3443584014" sldId="263"/>
            <ac:grpSpMk id="24" creationId="{828A5161-06F1-46CF-8AD7-844680A59E13}"/>
          </ac:grpSpMkLst>
        </pc:grpChg>
        <pc:grpChg chg="del">
          <ac:chgData name="Tamilselvan Tamilmani" userId="db254fae-c63e-4443-b2aa-a33276e7ef56" providerId="ADAL" clId="{2D2A2101-F096-7842-9DD0-4A6A8CCA7DA7}" dt="2021-06-06T21:36:08.335" v="197" actId="26606"/>
          <ac:grpSpMkLst>
            <pc:docMk/>
            <pc:sldMk cId="3443584014" sldId="263"/>
            <ac:grpSpMk id="26" creationId="{5995D10D-E9C9-47DB-AE7E-801FEF38F5C9}"/>
          </ac:grpSpMkLst>
        </pc:grpChg>
        <pc:grpChg chg="add">
          <ac:chgData name="Tamilselvan Tamilmani" userId="db254fae-c63e-4443-b2aa-a33276e7ef56" providerId="ADAL" clId="{2D2A2101-F096-7842-9DD0-4A6A8CCA7DA7}" dt="2021-06-06T22:42:12.245" v="660" actId="26606"/>
          <ac:grpSpMkLst>
            <pc:docMk/>
            <pc:sldMk cId="3443584014" sldId="263"/>
            <ac:grpSpMk id="48" creationId="{8B65D8A2-EC69-49A4-8897-4C4FE08B7420}"/>
          </ac:grpSpMkLst>
        </pc:grpChg>
        <pc:picChg chg="del">
          <ac:chgData name="Tamilselvan Tamilmani" userId="db254fae-c63e-4443-b2aa-a33276e7ef56" providerId="ADAL" clId="{2D2A2101-F096-7842-9DD0-4A6A8CCA7DA7}" dt="2021-06-06T19:31:36.667" v="127" actId="21"/>
          <ac:picMkLst>
            <pc:docMk/>
            <pc:sldMk cId="3443584014" sldId="263"/>
            <ac:picMk id="4" creationId="{806F0621-DD00-FF4D-BADD-C90AFAA4093D}"/>
          </ac:picMkLst>
        </pc:picChg>
        <pc:picChg chg="add mod">
          <ac:chgData name="Tamilselvan Tamilmani" userId="db254fae-c63e-4443-b2aa-a33276e7ef56" providerId="ADAL" clId="{2D2A2101-F096-7842-9DD0-4A6A8CCA7DA7}" dt="2021-06-06T22:42:12.245" v="660" actId="26606"/>
          <ac:picMkLst>
            <pc:docMk/>
            <pc:sldMk cId="3443584014" sldId="263"/>
            <ac:picMk id="29" creationId="{711E7F7C-95D4-48CE-9457-381678B0B9AD}"/>
          </ac:picMkLst>
        </pc:picChg>
        <pc:cxnChg chg="add">
          <ac:chgData name="Tamilselvan Tamilmani" userId="db254fae-c63e-4443-b2aa-a33276e7ef56" providerId="ADAL" clId="{2D2A2101-F096-7842-9DD0-4A6A8CCA7DA7}" dt="2021-06-06T22:42:12.245" v="660" actId="26606"/>
          <ac:cxnSpMkLst>
            <pc:docMk/>
            <pc:sldMk cId="3443584014" sldId="263"/>
            <ac:cxnSpMk id="53" creationId="{56020367-4FD5-4596-8E10-C5F095CD8DBF}"/>
          </ac:cxnSpMkLst>
        </pc:cxnChg>
      </pc:sldChg>
      <pc:sldChg chg="del">
        <pc:chgData name="Tamilselvan Tamilmani" userId="db254fae-c63e-4443-b2aa-a33276e7ef56" providerId="ADAL" clId="{2D2A2101-F096-7842-9DD0-4A6A8CCA7DA7}" dt="2021-06-06T22:12:37.362" v="454" actId="2696"/>
        <pc:sldMkLst>
          <pc:docMk/>
          <pc:sldMk cId="2659824979" sldId="264"/>
        </pc:sldMkLst>
      </pc:sldChg>
      <pc:sldChg chg="addSp delSp modSp mod setBg modNotesTx">
        <pc:chgData name="Tamilselvan Tamilmani" userId="db254fae-c63e-4443-b2aa-a33276e7ef56" providerId="ADAL" clId="{2D2A2101-F096-7842-9DD0-4A6A8CCA7DA7}" dt="2021-06-06T22:43:19.618" v="670" actId="26606"/>
        <pc:sldMkLst>
          <pc:docMk/>
          <pc:sldMk cId="608335471" sldId="265"/>
        </pc:sldMkLst>
        <pc:spChg chg="mod">
          <ac:chgData name="Tamilselvan Tamilmani" userId="db254fae-c63e-4443-b2aa-a33276e7ef56" providerId="ADAL" clId="{2D2A2101-F096-7842-9DD0-4A6A8CCA7DA7}" dt="2021-06-06T22:42:24.244" v="661" actId="26606"/>
          <ac:spMkLst>
            <pc:docMk/>
            <pc:sldMk cId="608335471" sldId="265"/>
            <ac:spMk id="2" creationId="{7FE6A9D6-8557-364A-888E-1B19A3285E24}"/>
          </ac:spMkLst>
        </pc:spChg>
        <pc:spChg chg="del">
          <ac:chgData name="Tamilselvan Tamilmani" userId="db254fae-c63e-4443-b2aa-a33276e7ef56" providerId="ADAL" clId="{2D2A2101-F096-7842-9DD0-4A6A8CCA7DA7}" dt="2021-06-06T22:42:24.244" v="661" actId="26606"/>
          <ac:spMkLst>
            <pc:docMk/>
            <pc:sldMk cId="608335471" sldId="265"/>
            <ac:spMk id="3" creationId="{BBDD5210-1DEF-3941-BC53-68253B5F2748}"/>
          </ac:spMkLst>
        </pc:spChg>
        <pc:spChg chg="add del">
          <ac:chgData name="Tamilselvan Tamilmani" userId="db254fae-c63e-4443-b2aa-a33276e7ef56" providerId="ADAL" clId="{2D2A2101-F096-7842-9DD0-4A6A8CCA7DA7}" dt="2021-06-06T22:43:19.618" v="670" actId="26606"/>
          <ac:spMkLst>
            <pc:docMk/>
            <pc:sldMk cId="608335471" sldId="265"/>
            <ac:spMk id="8" creationId="{1A3C89F8-0D2F-47FF-B903-151248265F47}"/>
          </ac:spMkLst>
        </pc:spChg>
        <pc:spChg chg="add del">
          <ac:chgData name="Tamilselvan Tamilmani" userId="db254fae-c63e-4443-b2aa-a33276e7ef56" providerId="ADAL" clId="{2D2A2101-F096-7842-9DD0-4A6A8CCA7DA7}" dt="2021-06-06T22:43:19.618" v="670" actId="26606"/>
          <ac:spMkLst>
            <pc:docMk/>
            <pc:sldMk cId="608335471" sldId="265"/>
            <ac:spMk id="10" creationId="{C5CB530E-515E-412C-9DF1-5F8FFBD6F383}"/>
          </ac:spMkLst>
        </pc:spChg>
        <pc:spChg chg="add del">
          <ac:chgData name="Tamilselvan Tamilmani" userId="db254fae-c63e-4443-b2aa-a33276e7ef56" providerId="ADAL" clId="{2D2A2101-F096-7842-9DD0-4A6A8CCA7DA7}" dt="2021-06-06T22:43:19.618" v="670" actId="26606"/>
          <ac:spMkLst>
            <pc:docMk/>
            <pc:sldMk cId="608335471" sldId="265"/>
            <ac:spMk id="12" creationId="{712D4376-A578-4FF1-94FC-245E7A6A489F}"/>
          </ac:spMkLst>
        </pc:spChg>
        <pc:spChg chg="add del">
          <ac:chgData name="Tamilselvan Tamilmani" userId="db254fae-c63e-4443-b2aa-a33276e7ef56" providerId="ADAL" clId="{2D2A2101-F096-7842-9DD0-4A6A8CCA7DA7}" dt="2021-06-06T22:43:19.618" v="670" actId="26606"/>
          <ac:spMkLst>
            <pc:docMk/>
            <pc:sldMk cId="608335471" sldId="265"/>
            <ac:spMk id="14" creationId="{AEA7509D-F04F-40CB-A0B3-EEF16499CC9F}"/>
          </ac:spMkLst>
        </pc:spChg>
        <pc:spChg chg="add del">
          <ac:chgData name="Tamilselvan Tamilmani" userId="db254fae-c63e-4443-b2aa-a33276e7ef56" providerId="ADAL" clId="{2D2A2101-F096-7842-9DD0-4A6A8CCA7DA7}" dt="2021-06-06T22:43:19.618" v="670" actId="26606"/>
          <ac:spMkLst>
            <pc:docMk/>
            <pc:sldMk cId="608335471" sldId="265"/>
            <ac:spMk id="18" creationId="{508BEF50-7B1E-49A4-BC19-5F4F1D755E64}"/>
          </ac:spMkLst>
        </pc:spChg>
        <pc:spChg chg="add del">
          <ac:chgData name="Tamilselvan Tamilmani" userId="db254fae-c63e-4443-b2aa-a33276e7ef56" providerId="ADAL" clId="{2D2A2101-F096-7842-9DD0-4A6A8CCA7DA7}" dt="2021-06-06T22:43:19.618" v="670" actId="26606"/>
          <ac:spMkLst>
            <pc:docMk/>
            <pc:sldMk cId="608335471" sldId="265"/>
            <ac:spMk id="20" creationId="{3FBAD350-5664-4811-A208-657FB882D350}"/>
          </ac:spMkLst>
        </pc:spChg>
        <pc:spChg chg="add del">
          <ac:chgData name="Tamilselvan Tamilmani" userId="db254fae-c63e-4443-b2aa-a33276e7ef56" providerId="ADAL" clId="{2D2A2101-F096-7842-9DD0-4A6A8CCA7DA7}" dt="2021-06-06T22:43:19.618" v="670" actId="26606"/>
          <ac:spMkLst>
            <pc:docMk/>
            <pc:sldMk cId="608335471" sldId="265"/>
            <ac:spMk id="22" creationId="{C39ADB8F-D187-49D7-BDCF-C1B6DC727068}"/>
          </ac:spMkLst>
        </pc:spChg>
        <pc:spChg chg="add">
          <ac:chgData name="Tamilselvan Tamilmani" userId="db254fae-c63e-4443-b2aa-a33276e7ef56" providerId="ADAL" clId="{2D2A2101-F096-7842-9DD0-4A6A8CCA7DA7}" dt="2021-06-06T22:43:19.618" v="670" actId="26606"/>
          <ac:spMkLst>
            <pc:docMk/>
            <pc:sldMk cId="608335471" sldId="265"/>
            <ac:spMk id="27" creationId="{1A3C89F8-0D2F-47FF-B903-151248265F47}"/>
          </ac:spMkLst>
        </pc:spChg>
        <pc:spChg chg="add">
          <ac:chgData name="Tamilselvan Tamilmani" userId="db254fae-c63e-4443-b2aa-a33276e7ef56" providerId="ADAL" clId="{2D2A2101-F096-7842-9DD0-4A6A8CCA7DA7}" dt="2021-06-06T22:43:19.618" v="670" actId="26606"/>
          <ac:spMkLst>
            <pc:docMk/>
            <pc:sldMk cId="608335471" sldId="265"/>
            <ac:spMk id="29" creationId="{C5CB530E-515E-412C-9DF1-5F8FFBD6F383}"/>
          </ac:spMkLst>
        </pc:spChg>
        <pc:spChg chg="add">
          <ac:chgData name="Tamilselvan Tamilmani" userId="db254fae-c63e-4443-b2aa-a33276e7ef56" providerId="ADAL" clId="{2D2A2101-F096-7842-9DD0-4A6A8CCA7DA7}" dt="2021-06-06T22:43:19.618" v="670" actId="26606"/>
          <ac:spMkLst>
            <pc:docMk/>
            <pc:sldMk cId="608335471" sldId="265"/>
            <ac:spMk id="31" creationId="{712D4376-A578-4FF1-94FC-245E7A6A489F}"/>
          </ac:spMkLst>
        </pc:spChg>
        <pc:spChg chg="add">
          <ac:chgData name="Tamilselvan Tamilmani" userId="db254fae-c63e-4443-b2aa-a33276e7ef56" providerId="ADAL" clId="{2D2A2101-F096-7842-9DD0-4A6A8CCA7DA7}" dt="2021-06-06T22:43:19.618" v="670" actId="26606"/>
          <ac:spMkLst>
            <pc:docMk/>
            <pc:sldMk cId="608335471" sldId="265"/>
            <ac:spMk id="33" creationId="{AEA7509D-F04F-40CB-A0B3-EEF16499CC9F}"/>
          </ac:spMkLst>
        </pc:spChg>
        <pc:spChg chg="add">
          <ac:chgData name="Tamilselvan Tamilmani" userId="db254fae-c63e-4443-b2aa-a33276e7ef56" providerId="ADAL" clId="{2D2A2101-F096-7842-9DD0-4A6A8CCA7DA7}" dt="2021-06-06T22:43:19.618" v="670" actId="26606"/>
          <ac:spMkLst>
            <pc:docMk/>
            <pc:sldMk cId="608335471" sldId="265"/>
            <ac:spMk id="37" creationId="{508BEF50-7B1E-49A4-BC19-5F4F1D755E64}"/>
          </ac:spMkLst>
        </pc:spChg>
        <pc:spChg chg="add">
          <ac:chgData name="Tamilselvan Tamilmani" userId="db254fae-c63e-4443-b2aa-a33276e7ef56" providerId="ADAL" clId="{2D2A2101-F096-7842-9DD0-4A6A8CCA7DA7}" dt="2021-06-06T22:43:19.618" v="670" actId="26606"/>
          <ac:spMkLst>
            <pc:docMk/>
            <pc:sldMk cId="608335471" sldId="265"/>
            <ac:spMk id="39" creationId="{3FBAD350-5664-4811-A208-657FB882D350}"/>
          </ac:spMkLst>
        </pc:spChg>
        <pc:spChg chg="add">
          <ac:chgData name="Tamilselvan Tamilmani" userId="db254fae-c63e-4443-b2aa-a33276e7ef56" providerId="ADAL" clId="{2D2A2101-F096-7842-9DD0-4A6A8CCA7DA7}" dt="2021-06-06T22:43:19.618" v="670" actId="26606"/>
          <ac:spMkLst>
            <pc:docMk/>
            <pc:sldMk cId="608335471" sldId="265"/>
            <ac:spMk id="41" creationId="{C39ADB8F-D187-49D7-BDCF-C1B6DC727068}"/>
          </ac:spMkLst>
        </pc:spChg>
        <pc:cxnChg chg="add del">
          <ac:chgData name="Tamilselvan Tamilmani" userId="db254fae-c63e-4443-b2aa-a33276e7ef56" providerId="ADAL" clId="{2D2A2101-F096-7842-9DD0-4A6A8CCA7DA7}" dt="2021-06-06T22:43:19.618" v="670" actId="26606"/>
          <ac:cxnSpMkLst>
            <pc:docMk/>
            <pc:sldMk cId="608335471" sldId="265"/>
            <ac:cxnSpMk id="16" creationId="{56020367-4FD5-4596-8E10-C5F095CD8DBF}"/>
          </ac:cxnSpMkLst>
        </pc:cxnChg>
        <pc:cxnChg chg="add">
          <ac:chgData name="Tamilselvan Tamilmani" userId="db254fae-c63e-4443-b2aa-a33276e7ef56" providerId="ADAL" clId="{2D2A2101-F096-7842-9DD0-4A6A8CCA7DA7}" dt="2021-06-06T22:43:19.618" v="670" actId="26606"/>
          <ac:cxnSpMkLst>
            <pc:docMk/>
            <pc:sldMk cId="608335471" sldId="265"/>
            <ac:cxnSpMk id="35" creationId="{56020367-4FD5-4596-8E10-C5F095CD8DBF}"/>
          </ac:cxnSpMkLst>
        </pc:cxnChg>
      </pc:sldChg>
      <pc:sldChg chg="addSp delSp modSp mod setBg">
        <pc:chgData name="Tamilselvan Tamilmani" userId="db254fae-c63e-4443-b2aa-a33276e7ef56" providerId="ADAL" clId="{2D2A2101-F096-7842-9DD0-4A6A8CCA7DA7}" dt="2021-06-06T22:43:13.193" v="669" actId="26606"/>
        <pc:sldMkLst>
          <pc:docMk/>
          <pc:sldMk cId="1103954550" sldId="266"/>
        </pc:sldMkLst>
        <pc:spChg chg="mod">
          <ac:chgData name="Tamilselvan Tamilmani" userId="db254fae-c63e-4443-b2aa-a33276e7ef56" providerId="ADAL" clId="{2D2A2101-F096-7842-9DD0-4A6A8CCA7DA7}" dt="2021-06-06T22:43:13.193" v="669" actId="26606"/>
          <ac:spMkLst>
            <pc:docMk/>
            <pc:sldMk cId="1103954550" sldId="266"/>
            <ac:spMk id="2" creationId="{8341E7E3-05E7-2943-AFAF-3A7FF5B075CF}"/>
          </ac:spMkLst>
        </pc:spChg>
        <pc:spChg chg="del">
          <ac:chgData name="Tamilselvan Tamilmani" userId="db254fae-c63e-4443-b2aa-a33276e7ef56" providerId="ADAL" clId="{2D2A2101-F096-7842-9DD0-4A6A8CCA7DA7}" dt="2021-06-06T22:42:31.911" v="662" actId="26606"/>
          <ac:spMkLst>
            <pc:docMk/>
            <pc:sldMk cId="1103954550" sldId="266"/>
            <ac:spMk id="3" creationId="{573DBB77-06E6-2947-9B6A-A5DD7E072E76}"/>
          </ac:spMkLst>
        </pc:spChg>
        <pc:spChg chg="add del">
          <ac:chgData name="Tamilselvan Tamilmani" userId="db254fae-c63e-4443-b2aa-a33276e7ef56" providerId="ADAL" clId="{2D2A2101-F096-7842-9DD0-4A6A8CCA7DA7}" dt="2021-06-06T22:43:13.193" v="669" actId="26606"/>
          <ac:spMkLst>
            <pc:docMk/>
            <pc:sldMk cId="1103954550" sldId="266"/>
            <ac:spMk id="8" creationId="{EFA9B6C6-A247-48A8-9A1C-1E36FA9456B5}"/>
          </ac:spMkLst>
        </pc:spChg>
        <pc:spChg chg="add del">
          <ac:chgData name="Tamilselvan Tamilmani" userId="db254fae-c63e-4443-b2aa-a33276e7ef56" providerId="ADAL" clId="{2D2A2101-F096-7842-9DD0-4A6A8CCA7DA7}" dt="2021-06-06T22:43:13.193" v="669" actId="26606"/>
          <ac:spMkLst>
            <pc:docMk/>
            <pc:sldMk cId="1103954550" sldId="266"/>
            <ac:spMk id="10" creationId="{C5CB530E-515E-412C-9DF1-5F8FFBD6F383}"/>
          </ac:spMkLst>
        </pc:spChg>
        <pc:spChg chg="add del">
          <ac:chgData name="Tamilselvan Tamilmani" userId="db254fae-c63e-4443-b2aa-a33276e7ef56" providerId="ADAL" clId="{2D2A2101-F096-7842-9DD0-4A6A8CCA7DA7}" dt="2021-06-06T22:43:13.193" v="669" actId="26606"/>
          <ac:spMkLst>
            <pc:docMk/>
            <pc:sldMk cId="1103954550" sldId="266"/>
            <ac:spMk id="12" creationId="{712D4376-A578-4FF1-94FC-245E7A6A489F}"/>
          </ac:spMkLst>
        </pc:spChg>
        <pc:spChg chg="add del">
          <ac:chgData name="Tamilselvan Tamilmani" userId="db254fae-c63e-4443-b2aa-a33276e7ef56" providerId="ADAL" clId="{2D2A2101-F096-7842-9DD0-4A6A8CCA7DA7}" dt="2021-06-06T22:43:13.193" v="669" actId="26606"/>
          <ac:spMkLst>
            <pc:docMk/>
            <pc:sldMk cId="1103954550" sldId="266"/>
            <ac:spMk id="14" creationId="{AEA7509D-F04F-40CB-A0B3-EEF16499CC9F}"/>
          </ac:spMkLst>
        </pc:spChg>
        <pc:spChg chg="add">
          <ac:chgData name="Tamilselvan Tamilmani" userId="db254fae-c63e-4443-b2aa-a33276e7ef56" providerId="ADAL" clId="{2D2A2101-F096-7842-9DD0-4A6A8CCA7DA7}" dt="2021-06-06T22:43:13.193" v="669" actId="26606"/>
          <ac:spMkLst>
            <pc:docMk/>
            <pc:sldMk cId="1103954550" sldId="266"/>
            <ac:spMk id="21" creationId="{9A3F5928-D955-456A-97B5-AA390B8CE9D5}"/>
          </ac:spMkLst>
        </pc:spChg>
        <pc:spChg chg="add">
          <ac:chgData name="Tamilselvan Tamilmani" userId="db254fae-c63e-4443-b2aa-a33276e7ef56" providerId="ADAL" clId="{2D2A2101-F096-7842-9DD0-4A6A8CCA7DA7}" dt="2021-06-06T22:43:13.193" v="669" actId="26606"/>
          <ac:spMkLst>
            <pc:docMk/>
            <pc:sldMk cId="1103954550" sldId="266"/>
            <ac:spMk id="25" creationId="{C5CB530E-515E-412C-9DF1-5F8FFBD6F383}"/>
          </ac:spMkLst>
        </pc:spChg>
        <pc:spChg chg="add">
          <ac:chgData name="Tamilselvan Tamilmani" userId="db254fae-c63e-4443-b2aa-a33276e7ef56" providerId="ADAL" clId="{2D2A2101-F096-7842-9DD0-4A6A8CCA7DA7}" dt="2021-06-06T22:43:13.193" v="669" actId="26606"/>
          <ac:spMkLst>
            <pc:docMk/>
            <pc:sldMk cId="1103954550" sldId="266"/>
            <ac:spMk id="27" creationId="{712D4376-A578-4FF1-94FC-245E7A6A489F}"/>
          </ac:spMkLst>
        </pc:spChg>
        <pc:spChg chg="add">
          <ac:chgData name="Tamilselvan Tamilmani" userId="db254fae-c63e-4443-b2aa-a33276e7ef56" providerId="ADAL" clId="{2D2A2101-F096-7842-9DD0-4A6A8CCA7DA7}" dt="2021-06-06T22:43:13.193" v="669" actId="26606"/>
          <ac:spMkLst>
            <pc:docMk/>
            <pc:sldMk cId="1103954550" sldId="266"/>
            <ac:spMk id="29" creationId="{AEA7509D-F04F-40CB-A0B3-EEF16499CC9F}"/>
          </ac:spMkLst>
        </pc:spChg>
        <pc:cxnChg chg="add del">
          <ac:chgData name="Tamilselvan Tamilmani" userId="db254fae-c63e-4443-b2aa-a33276e7ef56" providerId="ADAL" clId="{2D2A2101-F096-7842-9DD0-4A6A8CCA7DA7}" dt="2021-06-06T22:43:13.193" v="669" actId="26606"/>
          <ac:cxnSpMkLst>
            <pc:docMk/>
            <pc:sldMk cId="1103954550" sldId="266"/>
            <ac:cxnSpMk id="16" creationId="{56020367-4FD5-4596-8E10-C5F095CD8DBF}"/>
          </ac:cxnSpMkLst>
        </pc:cxnChg>
        <pc:cxnChg chg="add">
          <ac:chgData name="Tamilselvan Tamilmani" userId="db254fae-c63e-4443-b2aa-a33276e7ef56" providerId="ADAL" clId="{2D2A2101-F096-7842-9DD0-4A6A8CCA7DA7}" dt="2021-06-06T22:43:13.193" v="669" actId="26606"/>
          <ac:cxnSpMkLst>
            <pc:docMk/>
            <pc:sldMk cId="1103954550" sldId="266"/>
            <ac:cxnSpMk id="23" creationId="{56020367-4FD5-4596-8E10-C5F095CD8DBF}"/>
          </ac:cxnSpMkLst>
        </pc:cxnChg>
      </pc:sldChg>
      <pc:sldChg chg="addSp delSp modSp mod setBg setClrOvrMap modNotesTx">
        <pc:chgData name="Tamilselvan Tamilmani" userId="db254fae-c63e-4443-b2aa-a33276e7ef56" providerId="ADAL" clId="{2D2A2101-F096-7842-9DD0-4A6A8CCA7DA7}" dt="2021-06-09T17:24:48.422" v="2711" actId="1076"/>
        <pc:sldMkLst>
          <pc:docMk/>
          <pc:sldMk cId="3905886197" sldId="267"/>
        </pc:sldMkLst>
        <pc:spChg chg="del mod">
          <ac:chgData name="Tamilselvan Tamilmani" userId="db254fae-c63e-4443-b2aa-a33276e7ef56" providerId="ADAL" clId="{2D2A2101-F096-7842-9DD0-4A6A8CCA7DA7}" dt="2021-06-06T22:43:40.501" v="671" actId="478"/>
          <ac:spMkLst>
            <pc:docMk/>
            <pc:sldMk cId="3905886197" sldId="267"/>
            <ac:spMk id="2" creationId="{71093001-1B78-644C-AD93-8597985E8E41}"/>
          </ac:spMkLst>
        </pc:spChg>
        <pc:spChg chg="mod">
          <ac:chgData name="Tamilselvan Tamilmani" userId="db254fae-c63e-4443-b2aa-a33276e7ef56" providerId="ADAL" clId="{2D2A2101-F096-7842-9DD0-4A6A8CCA7DA7}" dt="2021-06-09T17:24:48.422" v="2711" actId="1076"/>
          <ac:spMkLst>
            <pc:docMk/>
            <pc:sldMk cId="3905886197" sldId="267"/>
            <ac:spMk id="3" creationId="{175803E9-D99B-4642-901F-3597E5455750}"/>
          </ac:spMkLst>
        </pc:spChg>
        <pc:spChg chg="add del mod">
          <ac:chgData name="Tamilselvan Tamilmani" userId="db254fae-c63e-4443-b2aa-a33276e7ef56" providerId="ADAL" clId="{2D2A2101-F096-7842-9DD0-4A6A8CCA7DA7}" dt="2021-06-08T05:40:02.446" v="2220" actId="478"/>
          <ac:spMkLst>
            <pc:docMk/>
            <pc:sldMk cId="3905886197" sldId="267"/>
            <ac:spMk id="7" creationId="{78F14732-72CC-A943-9E6D-818B8754CEC8}"/>
          </ac:spMkLst>
        </pc:spChg>
        <pc:spChg chg="add del">
          <ac:chgData name="Tamilselvan Tamilmani" userId="db254fae-c63e-4443-b2aa-a33276e7ef56" providerId="ADAL" clId="{2D2A2101-F096-7842-9DD0-4A6A8CCA7DA7}" dt="2021-06-08T04:44:35.165" v="1958" actId="26606"/>
          <ac:spMkLst>
            <pc:docMk/>
            <pc:sldMk cId="3905886197" sldId="267"/>
            <ac:spMk id="10" creationId="{2C9A9DA9-7DC8-488B-A882-123947B0F3D9}"/>
          </ac:spMkLst>
        </pc:spChg>
        <pc:spChg chg="add del">
          <ac:chgData name="Tamilselvan Tamilmani" userId="db254fae-c63e-4443-b2aa-a33276e7ef56" providerId="ADAL" clId="{2D2A2101-F096-7842-9DD0-4A6A8CCA7DA7}" dt="2021-06-08T04:44:35.165" v="1958" actId="26606"/>
          <ac:spMkLst>
            <pc:docMk/>
            <pc:sldMk cId="3905886197" sldId="267"/>
            <ac:spMk id="12" creationId="{57F6BDD4-E066-4008-8011-6CC31AEB4556}"/>
          </ac:spMkLst>
        </pc:spChg>
        <pc:spChg chg="add del">
          <ac:chgData name="Tamilselvan Tamilmani" userId="db254fae-c63e-4443-b2aa-a33276e7ef56" providerId="ADAL" clId="{2D2A2101-F096-7842-9DD0-4A6A8CCA7DA7}" dt="2021-06-08T04:44:35.165" v="1958" actId="26606"/>
          <ac:spMkLst>
            <pc:docMk/>
            <pc:sldMk cId="3905886197" sldId="267"/>
            <ac:spMk id="14" creationId="{2711A8FB-68FC-45FC-B01E-38F809E2D439}"/>
          </ac:spMkLst>
        </pc:spChg>
        <pc:spChg chg="add del">
          <ac:chgData name="Tamilselvan Tamilmani" userId="db254fae-c63e-4443-b2aa-a33276e7ef56" providerId="ADAL" clId="{2D2A2101-F096-7842-9DD0-4A6A8CCA7DA7}" dt="2021-06-08T04:44:35.165" v="1958" actId="26606"/>
          <ac:spMkLst>
            <pc:docMk/>
            <pc:sldMk cId="3905886197" sldId="267"/>
            <ac:spMk id="16" creationId="{2A865FE3-5FC9-4049-87CF-30019C46C0F5}"/>
          </ac:spMkLst>
        </pc:spChg>
        <pc:spChg chg="add del">
          <ac:chgData name="Tamilselvan Tamilmani" userId="db254fae-c63e-4443-b2aa-a33276e7ef56" providerId="ADAL" clId="{2D2A2101-F096-7842-9DD0-4A6A8CCA7DA7}" dt="2021-06-08T04:50:27.317" v="2107" actId="26606"/>
          <ac:spMkLst>
            <pc:docMk/>
            <pc:sldMk cId="3905886197" sldId="267"/>
            <ac:spMk id="21" creationId="{2550BE34-C2B8-49B8-8519-67A8CAD51AE9}"/>
          </ac:spMkLst>
        </pc:spChg>
        <pc:spChg chg="add del">
          <ac:chgData name="Tamilselvan Tamilmani" userId="db254fae-c63e-4443-b2aa-a33276e7ef56" providerId="ADAL" clId="{2D2A2101-F096-7842-9DD0-4A6A8CCA7DA7}" dt="2021-06-08T04:50:27.317" v="2107" actId="26606"/>
          <ac:spMkLst>
            <pc:docMk/>
            <pc:sldMk cId="3905886197" sldId="267"/>
            <ac:spMk id="23" creationId="{A7457DD9-5A45-400A-AB4B-4B4EDECA25F1}"/>
          </ac:spMkLst>
        </pc:spChg>
        <pc:spChg chg="add del">
          <ac:chgData name="Tamilselvan Tamilmani" userId="db254fae-c63e-4443-b2aa-a33276e7ef56" providerId="ADAL" clId="{2D2A2101-F096-7842-9DD0-4A6A8CCA7DA7}" dt="2021-06-08T04:50:27.317" v="2107" actId="26606"/>
          <ac:spMkLst>
            <pc:docMk/>
            <pc:sldMk cId="3905886197" sldId="267"/>
            <ac:spMk id="25" creationId="{441CF7D6-A660-431A-B0BB-140A0D5556B6}"/>
          </ac:spMkLst>
        </pc:spChg>
        <pc:spChg chg="add del">
          <ac:chgData name="Tamilselvan Tamilmani" userId="db254fae-c63e-4443-b2aa-a33276e7ef56" providerId="ADAL" clId="{2D2A2101-F096-7842-9DD0-4A6A8CCA7DA7}" dt="2021-06-08T04:50:27.317" v="2107" actId="26606"/>
          <ac:spMkLst>
            <pc:docMk/>
            <pc:sldMk cId="3905886197" sldId="267"/>
            <ac:spMk id="27" creationId="{0570A85B-3810-4F95-97B0-CBF4CCDB381C}"/>
          </ac:spMkLst>
        </pc:spChg>
        <pc:spChg chg="add del">
          <ac:chgData name="Tamilselvan Tamilmani" userId="db254fae-c63e-4443-b2aa-a33276e7ef56" providerId="ADAL" clId="{2D2A2101-F096-7842-9DD0-4A6A8CCA7DA7}" dt="2021-06-08T04:50:08.753" v="2098" actId="26606"/>
          <ac:spMkLst>
            <pc:docMk/>
            <pc:sldMk cId="3905886197" sldId="267"/>
            <ac:spMk id="32" creationId="{2550BE34-C2B8-49B8-8519-67A8CAD51AE9}"/>
          </ac:spMkLst>
        </pc:spChg>
        <pc:spChg chg="add del">
          <ac:chgData name="Tamilselvan Tamilmani" userId="db254fae-c63e-4443-b2aa-a33276e7ef56" providerId="ADAL" clId="{2D2A2101-F096-7842-9DD0-4A6A8CCA7DA7}" dt="2021-06-08T04:50:08.753" v="2098" actId="26606"/>
          <ac:spMkLst>
            <pc:docMk/>
            <pc:sldMk cId="3905886197" sldId="267"/>
            <ac:spMk id="34" creationId="{A7457DD9-5A45-400A-AB4B-4B4EDECA25F1}"/>
          </ac:spMkLst>
        </pc:spChg>
        <pc:spChg chg="add del">
          <ac:chgData name="Tamilselvan Tamilmani" userId="db254fae-c63e-4443-b2aa-a33276e7ef56" providerId="ADAL" clId="{2D2A2101-F096-7842-9DD0-4A6A8CCA7DA7}" dt="2021-06-08T04:50:08.753" v="2098" actId="26606"/>
          <ac:spMkLst>
            <pc:docMk/>
            <pc:sldMk cId="3905886197" sldId="267"/>
            <ac:spMk id="36" creationId="{441CF7D6-A660-431A-B0BB-140A0D5556B6}"/>
          </ac:spMkLst>
        </pc:spChg>
        <pc:spChg chg="add del">
          <ac:chgData name="Tamilselvan Tamilmani" userId="db254fae-c63e-4443-b2aa-a33276e7ef56" providerId="ADAL" clId="{2D2A2101-F096-7842-9DD0-4A6A8CCA7DA7}" dt="2021-06-08T04:50:08.753" v="2098" actId="26606"/>
          <ac:spMkLst>
            <pc:docMk/>
            <pc:sldMk cId="3905886197" sldId="267"/>
            <ac:spMk id="38" creationId="{0570A85B-3810-4F95-97B0-CBF4CCDB381C}"/>
          </ac:spMkLst>
        </pc:spChg>
        <pc:spChg chg="add del">
          <ac:chgData name="Tamilselvan Tamilmani" userId="db254fae-c63e-4443-b2aa-a33276e7ef56" providerId="ADAL" clId="{2D2A2101-F096-7842-9DD0-4A6A8CCA7DA7}" dt="2021-06-08T04:50:10.654" v="2100" actId="26606"/>
          <ac:spMkLst>
            <pc:docMk/>
            <pc:sldMk cId="3905886197" sldId="267"/>
            <ac:spMk id="40" creationId="{2550BE34-C2B8-49B8-8519-67A8CAD51AE9}"/>
          </ac:spMkLst>
        </pc:spChg>
        <pc:spChg chg="add del">
          <ac:chgData name="Tamilselvan Tamilmani" userId="db254fae-c63e-4443-b2aa-a33276e7ef56" providerId="ADAL" clId="{2D2A2101-F096-7842-9DD0-4A6A8CCA7DA7}" dt="2021-06-08T04:50:10.654" v="2100" actId="26606"/>
          <ac:spMkLst>
            <pc:docMk/>
            <pc:sldMk cId="3905886197" sldId="267"/>
            <ac:spMk id="41" creationId="{A7457DD9-5A45-400A-AB4B-4B4EDECA25F1}"/>
          </ac:spMkLst>
        </pc:spChg>
        <pc:spChg chg="add del">
          <ac:chgData name="Tamilselvan Tamilmani" userId="db254fae-c63e-4443-b2aa-a33276e7ef56" providerId="ADAL" clId="{2D2A2101-F096-7842-9DD0-4A6A8CCA7DA7}" dt="2021-06-08T04:50:10.654" v="2100" actId="26606"/>
          <ac:spMkLst>
            <pc:docMk/>
            <pc:sldMk cId="3905886197" sldId="267"/>
            <ac:spMk id="42" creationId="{441CF7D6-A660-431A-B0BB-140A0D5556B6}"/>
          </ac:spMkLst>
        </pc:spChg>
        <pc:spChg chg="add del">
          <ac:chgData name="Tamilselvan Tamilmani" userId="db254fae-c63e-4443-b2aa-a33276e7ef56" providerId="ADAL" clId="{2D2A2101-F096-7842-9DD0-4A6A8CCA7DA7}" dt="2021-06-08T04:50:10.654" v="2100" actId="26606"/>
          <ac:spMkLst>
            <pc:docMk/>
            <pc:sldMk cId="3905886197" sldId="267"/>
            <ac:spMk id="43" creationId="{0570A85B-3810-4F95-97B0-CBF4CCDB381C}"/>
          </ac:spMkLst>
        </pc:spChg>
        <pc:spChg chg="add mod ord">
          <ac:chgData name="Tamilselvan Tamilmani" userId="db254fae-c63e-4443-b2aa-a33276e7ef56" providerId="ADAL" clId="{2D2A2101-F096-7842-9DD0-4A6A8CCA7DA7}" dt="2021-06-09T17:22:11.277" v="2709" actId="26606"/>
          <ac:spMkLst>
            <pc:docMk/>
            <pc:sldMk cId="3905886197" sldId="267"/>
            <ac:spMk id="44" creationId="{D80271E9-9BED-F949-8384-BCEFAE33FCA7}"/>
          </ac:spMkLst>
        </pc:spChg>
        <pc:spChg chg="add del">
          <ac:chgData name="Tamilselvan Tamilmani" userId="db254fae-c63e-4443-b2aa-a33276e7ef56" providerId="ADAL" clId="{2D2A2101-F096-7842-9DD0-4A6A8CCA7DA7}" dt="2021-06-08T04:50:17.165" v="2102" actId="26606"/>
          <ac:spMkLst>
            <pc:docMk/>
            <pc:sldMk cId="3905886197" sldId="267"/>
            <ac:spMk id="45" creationId="{AA474011-A49D-4C7A-BF41-0ACD0A2693B3}"/>
          </ac:spMkLst>
        </pc:spChg>
        <pc:spChg chg="add del">
          <ac:chgData name="Tamilselvan Tamilmani" userId="db254fae-c63e-4443-b2aa-a33276e7ef56" providerId="ADAL" clId="{2D2A2101-F096-7842-9DD0-4A6A8CCA7DA7}" dt="2021-06-08T04:50:17.165" v="2102" actId="26606"/>
          <ac:spMkLst>
            <pc:docMk/>
            <pc:sldMk cId="3905886197" sldId="267"/>
            <ac:spMk id="46" creationId="{6D72081E-AD41-4FBB-B02B-698A68DBCA5E}"/>
          </ac:spMkLst>
        </pc:spChg>
        <pc:spChg chg="add del">
          <ac:chgData name="Tamilselvan Tamilmani" userId="db254fae-c63e-4443-b2aa-a33276e7ef56" providerId="ADAL" clId="{2D2A2101-F096-7842-9DD0-4A6A8CCA7DA7}" dt="2021-06-08T04:50:17.165" v="2102" actId="26606"/>
          <ac:spMkLst>
            <pc:docMk/>
            <pc:sldMk cId="3905886197" sldId="267"/>
            <ac:spMk id="47" creationId="{716248AD-805F-41BF-9B57-FC53E5B32F98}"/>
          </ac:spMkLst>
        </pc:spChg>
        <pc:spChg chg="add del">
          <ac:chgData name="Tamilselvan Tamilmani" userId="db254fae-c63e-4443-b2aa-a33276e7ef56" providerId="ADAL" clId="{2D2A2101-F096-7842-9DD0-4A6A8CCA7DA7}" dt="2021-06-08T04:50:17.165" v="2102" actId="26606"/>
          <ac:spMkLst>
            <pc:docMk/>
            <pc:sldMk cId="3905886197" sldId="267"/>
            <ac:spMk id="48" creationId="{1F82758F-B2B3-4F0A-BB90-4BFFEDD166D6}"/>
          </ac:spMkLst>
        </pc:spChg>
        <pc:spChg chg="add del mod">
          <ac:chgData name="Tamilselvan Tamilmani" userId="db254fae-c63e-4443-b2aa-a33276e7ef56" providerId="ADAL" clId="{2D2A2101-F096-7842-9DD0-4A6A8CCA7DA7}" dt="2021-06-08T05:40:04.885" v="2221" actId="478"/>
          <ac:spMkLst>
            <pc:docMk/>
            <pc:sldMk cId="3905886197" sldId="267"/>
            <ac:spMk id="49" creationId="{B4A83553-E4CF-3E4A-B097-862BF80CAED8}"/>
          </ac:spMkLst>
        </pc:spChg>
        <pc:spChg chg="add del">
          <ac:chgData name="Tamilselvan Tamilmani" userId="db254fae-c63e-4443-b2aa-a33276e7ef56" providerId="ADAL" clId="{2D2A2101-F096-7842-9DD0-4A6A8CCA7DA7}" dt="2021-06-08T04:50:19.957" v="2104" actId="26606"/>
          <ac:spMkLst>
            <pc:docMk/>
            <pc:sldMk cId="3905886197" sldId="267"/>
            <ac:spMk id="50" creationId="{92468898-5A6E-4D55-85EC-308E785EE06C}"/>
          </ac:spMkLst>
        </pc:spChg>
        <pc:spChg chg="add del">
          <ac:chgData name="Tamilselvan Tamilmani" userId="db254fae-c63e-4443-b2aa-a33276e7ef56" providerId="ADAL" clId="{2D2A2101-F096-7842-9DD0-4A6A8CCA7DA7}" dt="2021-06-08T04:50:19.957" v="2104" actId="26606"/>
          <ac:spMkLst>
            <pc:docMk/>
            <pc:sldMk cId="3905886197" sldId="267"/>
            <ac:spMk id="51" creationId="{3E23A947-2D45-4208-AE2B-64948C87A3EB}"/>
          </ac:spMkLst>
        </pc:spChg>
        <pc:spChg chg="add del">
          <ac:chgData name="Tamilselvan Tamilmani" userId="db254fae-c63e-4443-b2aa-a33276e7ef56" providerId="ADAL" clId="{2D2A2101-F096-7842-9DD0-4A6A8CCA7DA7}" dt="2021-06-08T04:50:19.957" v="2104" actId="26606"/>
          <ac:spMkLst>
            <pc:docMk/>
            <pc:sldMk cId="3905886197" sldId="267"/>
            <ac:spMk id="52" creationId="{E5BBB0F9-6A59-4D02-A9C7-A2D6516684CE}"/>
          </ac:spMkLst>
        </pc:spChg>
        <pc:spChg chg="add del">
          <ac:chgData name="Tamilselvan Tamilmani" userId="db254fae-c63e-4443-b2aa-a33276e7ef56" providerId="ADAL" clId="{2D2A2101-F096-7842-9DD0-4A6A8CCA7DA7}" dt="2021-06-09T17:22:11.277" v="2709" actId="26606"/>
          <ac:spMkLst>
            <pc:docMk/>
            <pc:sldMk cId="3905886197" sldId="267"/>
            <ac:spMk id="53" creationId="{152F8994-E6D4-4311-9548-C3607BC43645}"/>
          </ac:spMkLst>
        </pc:spChg>
        <pc:spChg chg="add del">
          <ac:chgData name="Tamilselvan Tamilmani" userId="db254fae-c63e-4443-b2aa-a33276e7ef56" providerId="ADAL" clId="{2D2A2101-F096-7842-9DD0-4A6A8CCA7DA7}" dt="2021-06-08T04:50:27.254" v="2106" actId="26606"/>
          <ac:spMkLst>
            <pc:docMk/>
            <pc:sldMk cId="3905886197" sldId="267"/>
            <ac:spMk id="54" creationId="{0288C6B4-AFC3-407F-A595-EFFD38D4CCAF}"/>
          </ac:spMkLst>
        </pc:spChg>
        <pc:spChg chg="add del">
          <ac:chgData name="Tamilselvan Tamilmani" userId="db254fae-c63e-4443-b2aa-a33276e7ef56" providerId="ADAL" clId="{2D2A2101-F096-7842-9DD0-4A6A8CCA7DA7}" dt="2021-06-08T04:50:27.254" v="2106" actId="26606"/>
          <ac:spMkLst>
            <pc:docMk/>
            <pc:sldMk cId="3905886197" sldId="267"/>
            <ac:spMk id="55" creationId="{CF236821-17FE-429B-8D2C-08E13A64EA40}"/>
          </ac:spMkLst>
        </pc:spChg>
        <pc:spChg chg="add del">
          <ac:chgData name="Tamilselvan Tamilmani" userId="db254fae-c63e-4443-b2aa-a33276e7ef56" providerId="ADAL" clId="{2D2A2101-F096-7842-9DD0-4A6A8CCA7DA7}" dt="2021-06-08T04:50:27.254" v="2106" actId="26606"/>
          <ac:spMkLst>
            <pc:docMk/>
            <pc:sldMk cId="3905886197" sldId="267"/>
            <ac:spMk id="56" creationId="{C0BDBCD2-E081-43AB-9119-C55465E59757}"/>
          </ac:spMkLst>
        </pc:spChg>
        <pc:spChg chg="add del">
          <ac:chgData name="Tamilselvan Tamilmani" userId="db254fae-c63e-4443-b2aa-a33276e7ef56" providerId="ADAL" clId="{2D2A2101-F096-7842-9DD0-4A6A8CCA7DA7}" dt="2021-06-08T04:50:27.254" v="2106" actId="26606"/>
          <ac:spMkLst>
            <pc:docMk/>
            <pc:sldMk cId="3905886197" sldId="267"/>
            <ac:spMk id="57" creationId="{98E79BE4-34FE-485A-98A5-92CE8F7C4743}"/>
          </ac:spMkLst>
        </pc:spChg>
        <pc:spChg chg="add del">
          <ac:chgData name="Tamilselvan Tamilmani" userId="db254fae-c63e-4443-b2aa-a33276e7ef56" providerId="ADAL" clId="{2D2A2101-F096-7842-9DD0-4A6A8CCA7DA7}" dt="2021-06-08T04:50:27.254" v="2106" actId="26606"/>
          <ac:spMkLst>
            <pc:docMk/>
            <pc:sldMk cId="3905886197" sldId="267"/>
            <ac:spMk id="58" creationId="{7A5F0580-5EE9-419F-96EE-B6529EF6E7D0}"/>
          </ac:spMkLst>
        </pc:spChg>
        <pc:spChg chg="add del">
          <ac:chgData name="Tamilselvan Tamilmani" userId="db254fae-c63e-4443-b2aa-a33276e7ef56" providerId="ADAL" clId="{2D2A2101-F096-7842-9DD0-4A6A8CCA7DA7}" dt="2021-06-09T17:22:11.277" v="2709" actId="26606"/>
          <ac:spMkLst>
            <pc:docMk/>
            <pc:sldMk cId="3905886197" sldId="267"/>
            <ac:spMk id="59" creationId="{68A4132F-DEC6-4332-A00C-A11AD4519B6C}"/>
          </ac:spMkLst>
        </pc:spChg>
        <pc:spChg chg="add">
          <ac:chgData name="Tamilselvan Tamilmani" userId="db254fae-c63e-4443-b2aa-a33276e7ef56" providerId="ADAL" clId="{2D2A2101-F096-7842-9DD0-4A6A8CCA7DA7}" dt="2021-06-08T04:50:27.317" v="2107" actId="26606"/>
          <ac:spMkLst>
            <pc:docMk/>
            <pc:sldMk cId="3905886197" sldId="267"/>
            <ac:spMk id="60" creationId="{5C9B446A-6343-4E56-90BA-061E4DDF0FFB}"/>
          </ac:spMkLst>
        </pc:spChg>
        <pc:spChg chg="add">
          <ac:chgData name="Tamilselvan Tamilmani" userId="db254fae-c63e-4443-b2aa-a33276e7ef56" providerId="ADAL" clId="{2D2A2101-F096-7842-9DD0-4A6A8CCA7DA7}" dt="2021-06-08T04:50:27.317" v="2107" actId="26606"/>
          <ac:spMkLst>
            <pc:docMk/>
            <pc:sldMk cId="3905886197" sldId="267"/>
            <ac:spMk id="61" creationId="{3EC72A1B-03D3-499C-B4BF-AC68EEC22B10}"/>
          </ac:spMkLst>
        </pc:spChg>
        <pc:spChg chg="add">
          <ac:chgData name="Tamilselvan Tamilmani" userId="db254fae-c63e-4443-b2aa-a33276e7ef56" providerId="ADAL" clId="{2D2A2101-F096-7842-9DD0-4A6A8CCA7DA7}" dt="2021-06-08T04:50:27.317" v="2107" actId="26606"/>
          <ac:spMkLst>
            <pc:docMk/>
            <pc:sldMk cId="3905886197" sldId="267"/>
            <ac:spMk id="62" creationId="{216322C2-3CF0-4D33-BF90-3F384CF6D232}"/>
          </ac:spMkLst>
        </pc:spChg>
        <pc:spChg chg="add">
          <ac:chgData name="Tamilselvan Tamilmani" userId="db254fae-c63e-4443-b2aa-a33276e7ef56" providerId="ADAL" clId="{2D2A2101-F096-7842-9DD0-4A6A8CCA7DA7}" dt="2021-06-08T04:50:27.317" v="2107" actId="26606"/>
          <ac:spMkLst>
            <pc:docMk/>
            <pc:sldMk cId="3905886197" sldId="267"/>
            <ac:spMk id="63" creationId="{55D4142C-5077-457F-A6AD-3FECFDB39685}"/>
          </ac:spMkLst>
        </pc:spChg>
        <pc:spChg chg="add">
          <ac:chgData name="Tamilselvan Tamilmani" userId="db254fae-c63e-4443-b2aa-a33276e7ef56" providerId="ADAL" clId="{2D2A2101-F096-7842-9DD0-4A6A8CCA7DA7}" dt="2021-06-08T04:50:27.317" v="2107" actId="26606"/>
          <ac:spMkLst>
            <pc:docMk/>
            <pc:sldMk cId="3905886197" sldId="267"/>
            <ac:spMk id="64" creationId="{7A5F0580-5EE9-419F-96EE-B6529EF6E7D0}"/>
          </ac:spMkLst>
        </pc:spChg>
        <pc:spChg chg="add del">
          <ac:chgData name="Tamilselvan Tamilmani" userId="db254fae-c63e-4443-b2aa-a33276e7ef56" providerId="ADAL" clId="{2D2A2101-F096-7842-9DD0-4A6A8CCA7DA7}" dt="2021-06-09T17:22:11.277" v="2709" actId="26606"/>
          <ac:spMkLst>
            <pc:docMk/>
            <pc:sldMk cId="3905886197" sldId="267"/>
            <ac:spMk id="65" creationId="{64965EAE-E41A-435F-B993-07E824B6C977}"/>
          </ac:spMkLst>
        </pc:spChg>
        <pc:graphicFrameChg chg="add del mod modGraphic">
          <ac:chgData name="Tamilselvan Tamilmani" userId="db254fae-c63e-4443-b2aa-a33276e7ef56" providerId="ADAL" clId="{2D2A2101-F096-7842-9DD0-4A6A8CCA7DA7}" dt="2021-06-08T00:33:15.384" v="1951" actId="478"/>
          <ac:graphicFrameMkLst>
            <pc:docMk/>
            <pc:sldMk cId="3905886197" sldId="267"/>
            <ac:graphicFrameMk id="4" creationId="{4E9E36C1-69A0-1646-8D12-C951B355B4EC}"/>
          </ac:graphicFrameMkLst>
        </pc:graphicFrameChg>
        <pc:graphicFrameChg chg="add del mod">
          <ac:chgData name="Tamilselvan Tamilmani" userId="db254fae-c63e-4443-b2aa-a33276e7ef56" providerId="ADAL" clId="{2D2A2101-F096-7842-9DD0-4A6A8CCA7DA7}" dt="2021-06-08T04:44:20.663" v="1955" actId="478"/>
          <ac:graphicFrameMkLst>
            <pc:docMk/>
            <pc:sldMk cId="3905886197" sldId="267"/>
            <ac:graphicFrameMk id="5" creationId="{401F6A8B-67C4-A14B-81A6-6407CA94FE4E}"/>
          </ac:graphicFrameMkLst>
        </pc:graphicFrameChg>
        <pc:graphicFrameChg chg="add mod ord modGraphic">
          <ac:chgData name="Tamilselvan Tamilmani" userId="db254fae-c63e-4443-b2aa-a33276e7ef56" providerId="ADAL" clId="{2D2A2101-F096-7842-9DD0-4A6A8CCA7DA7}" dt="2021-06-09T17:22:11.277" v="2709" actId="26606"/>
          <ac:graphicFrameMkLst>
            <pc:docMk/>
            <pc:sldMk cId="3905886197" sldId="267"/>
            <ac:graphicFrameMk id="6" creationId="{F2B54FF3-E6DB-9A4E-816E-EB2DFCB0ACDC}"/>
          </ac:graphicFrameMkLst>
        </pc:graphicFrameChg>
        <pc:picChg chg="add mod">
          <ac:chgData name="Tamilselvan Tamilmani" userId="db254fae-c63e-4443-b2aa-a33276e7ef56" providerId="ADAL" clId="{2D2A2101-F096-7842-9DD0-4A6A8CCA7DA7}" dt="2021-06-09T17:22:15.979" v="2710" actId="1076"/>
          <ac:picMkLst>
            <pc:docMk/>
            <pc:sldMk cId="3905886197" sldId="267"/>
            <ac:picMk id="2" creationId="{270C6E6D-972F-474F-A3B1-24F948571E04}"/>
          </ac:picMkLst>
        </pc:picChg>
      </pc:sldChg>
      <pc:sldChg chg="modNotesTx">
        <pc:chgData name="Tamilselvan Tamilmani" userId="db254fae-c63e-4443-b2aa-a33276e7ef56" providerId="ADAL" clId="{2D2A2101-F096-7842-9DD0-4A6A8CCA7DA7}" dt="2021-06-05T17:56:07.626" v="55" actId="20577"/>
        <pc:sldMkLst>
          <pc:docMk/>
          <pc:sldMk cId="4189563789" sldId="269"/>
        </pc:sldMkLst>
      </pc:sldChg>
      <pc:sldChg chg="addSp delSp modSp mod ord setBg addAnim delAnim setClrOvrMap modNotesTx">
        <pc:chgData name="Tamilselvan Tamilmani" userId="db254fae-c63e-4443-b2aa-a33276e7ef56" providerId="ADAL" clId="{2D2A2101-F096-7842-9DD0-4A6A8CCA7DA7}" dt="2021-06-08T23:41:33.645" v="2378" actId="20577"/>
        <pc:sldMkLst>
          <pc:docMk/>
          <pc:sldMk cId="3460176472" sldId="270"/>
        </pc:sldMkLst>
        <pc:spChg chg="mod">
          <ac:chgData name="Tamilselvan Tamilmani" userId="db254fae-c63e-4443-b2aa-a33276e7ef56" providerId="ADAL" clId="{2D2A2101-F096-7842-9DD0-4A6A8CCA7DA7}" dt="2021-06-07T01:57:08.847" v="1496" actId="20577"/>
          <ac:spMkLst>
            <pc:docMk/>
            <pc:sldMk cId="3460176472" sldId="270"/>
            <ac:spMk id="2" creationId="{9CE3A709-F79F-E249-B49E-7CF39AD0C174}"/>
          </ac:spMkLst>
        </pc:spChg>
        <pc:spChg chg="del">
          <ac:chgData name="Tamilselvan Tamilmani" userId="db254fae-c63e-4443-b2aa-a33276e7ef56" providerId="ADAL" clId="{2D2A2101-F096-7842-9DD0-4A6A8CCA7DA7}" dt="2021-06-06T21:35:10.882" v="189" actId="478"/>
          <ac:spMkLst>
            <pc:docMk/>
            <pc:sldMk cId="3460176472" sldId="270"/>
            <ac:spMk id="3" creationId="{09417E6A-583E-414E-93C0-23A60DAD3DD6}"/>
          </ac:spMkLst>
        </pc:spChg>
        <pc:spChg chg="add del mod">
          <ac:chgData name="Tamilselvan Tamilmani" userId="db254fae-c63e-4443-b2aa-a33276e7ef56" providerId="ADAL" clId="{2D2A2101-F096-7842-9DD0-4A6A8CCA7DA7}" dt="2021-06-06T21:35:13.759" v="191"/>
          <ac:spMkLst>
            <pc:docMk/>
            <pc:sldMk cId="3460176472" sldId="270"/>
            <ac:spMk id="4" creationId="{3C73C8B5-E582-7F46-A244-41D8694D60CE}"/>
          </ac:spMkLst>
        </pc:spChg>
        <pc:spChg chg="add del">
          <ac:chgData name="Tamilselvan Tamilmani" userId="db254fae-c63e-4443-b2aa-a33276e7ef56" providerId="ADAL" clId="{2D2A2101-F096-7842-9DD0-4A6A8CCA7DA7}" dt="2021-06-06T21:35:37.682" v="195" actId="26606"/>
          <ac:spMkLst>
            <pc:docMk/>
            <pc:sldMk cId="3460176472" sldId="270"/>
            <ac:spMk id="7" creationId="{88294908-8B00-4F58-BBBA-20F71A40AA9E}"/>
          </ac:spMkLst>
        </pc:spChg>
        <pc:spChg chg="add del">
          <ac:chgData name="Tamilselvan Tamilmani" userId="db254fae-c63e-4443-b2aa-a33276e7ef56" providerId="ADAL" clId="{2D2A2101-F096-7842-9DD0-4A6A8CCA7DA7}" dt="2021-06-06T22:08:10.436" v="411" actId="26606"/>
          <ac:spMkLst>
            <pc:docMk/>
            <pc:sldMk cId="3460176472" sldId="270"/>
            <ac:spMk id="8" creationId="{0671A8AE-40A1-4631-A6B8-581AFF065482}"/>
          </ac:spMkLst>
        </pc:spChg>
        <pc:spChg chg="add del">
          <ac:chgData name="Tamilselvan Tamilmani" userId="db254fae-c63e-4443-b2aa-a33276e7ef56" providerId="ADAL" clId="{2D2A2101-F096-7842-9DD0-4A6A8CCA7DA7}" dt="2021-06-06T21:35:37.682" v="195" actId="26606"/>
          <ac:spMkLst>
            <pc:docMk/>
            <pc:sldMk cId="3460176472" sldId="270"/>
            <ac:spMk id="9" creationId="{4364C879-1404-4203-8E9D-CC5DE0A621A2}"/>
          </ac:spMkLst>
        </pc:spChg>
        <pc:spChg chg="add del">
          <ac:chgData name="Tamilselvan Tamilmani" userId="db254fae-c63e-4443-b2aa-a33276e7ef56" providerId="ADAL" clId="{2D2A2101-F096-7842-9DD0-4A6A8CCA7DA7}" dt="2021-06-06T22:08:10.436" v="411" actId="26606"/>
          <ac:spMkLst>
            <pc:docMk/>
            <pc:sldMk cId="3460176472" sldId="270"/>
            <ac:spMk id="10" creationId="{AB58EF07-17C2-48CF-ABB0-EEF1F17CB8F0}"/>
          </ac:spMkLst>
        </pc:spChg>
        <pc:spChg chg="add del">
          <ac:chgData name="Tamilselvan Tamilmani" userId="db254fae-c63e-4443-b2aa-a33276e7ef56" providerId="ADAL" clId="{2D2A2101-F096-7842-9DD0-4A6A8CCA7DA7}" dt="2021-06-06T21:35:37.682" v="195" actId="26606"/>
          <ac:spMkLst>
            <pc:docMk/>
            <pc:sldMk cId="3460176472" sldId="270"/>
            <ac:spMk id="11" creationId="{84617302-4B0D-4351-A6BB-6F0930D943AC}"/>
          </ac:spMkLst>
        </pc:spChg>
        <pc:spChg chg="add del">
          <ac:chgData name="Tamilselvan Tamilmani" userId="db254fae-c63e-4443-b2aa-a33276e7ef56" providerId="ADAL" clId="{2D2A2101-F096-7842-9DD0-4A6A8CCA7DA7}" dt="2021-06-06T22:08:10.436" v="411" actId="26606"/>
          <ac:spMkLst>
            <pc:docMk/>
            <pc:sldMk cId="3460176472" sldId="270"/>
            <ac:spMk id="12" creationId="{AF2F604E-43BE-4DC3-B983-E071523364F8}"/>
          </ac:spMkLst>
        </pc:spChg>
        <pc:spChg chg="add del">
          <ac:chgData name="Tamilselvan Tamilmani" userId="db254fae-c63e-4443-b2aa-a33276e7ef56" providerId="ADAL" clId="{2D2A2101-F096-7842-9DD0-4A6A8CCA7DA7}" dt="2021-06-06T21:35:37.682" v="195" actId="26606"/>
          <ac:spMkLst>
            <pc:docMk/>
            <pc:sldMk cId="3460176472" sldId="270"/>
            <ac:spMk id="13" creationId="{DA2C7802-C2E0-4218-8F89-8DD7CCD2CD1C}"/>
          </ac:spMkLst>
        </pc:spChg>
        <pc:spChg chg="add del">
          <ac:chgData name="Tamilselvan Tamilmani" userId="db254fae-c63e-4443-b2aa-a33276e7ef56" providerId="ADAL" clId="{2D2A2101-F096-7842-9DD0-4A6A8CCA7DA7}" dt="2021-06-06T22:08:10.436" v="411" actId="26606"/>
          <ac:spMkLst>
            <pc:docMk/>
            <pc:sldMk cId="3460176472" sldId="270"/>
            <ac:spMk id="14" creationId="{08C9B587-E65E-4B52-B37C-ABEBB6E87928}"/>
          </ac:spMkLst>
        </pc:spChg>
        <pc:spChg chg="add del">
          <ac:chgData name="Tamilselvan Tamilmani" userId="db254fae-c63e-4443-b2aa-a33276e7ef56" providerId="ADAL" clId="{2D2A2101-F096-7842-9DD0-4A6A8CCA7DA7}" dt="2021-06-06T21:35:37.682" v="195" actId="26606"/>
          <ac:spMkLst>
            <pc:docMk/>
            <pc:sldMk cId="3460176472" sldId="270"/>
            <ac:spMk id="15" creationId="{A6D7111A-21E5-4EE9-8A78-10E5530F0116}"/>
          </ac:spMkLst>
        </pc:spChg>
        <pc:spChg chg="add del">
          <ac:chgData name="Tamilselvan Tamilmani" userId="db254fae-c63e-4443-b2aa-a33276e7ef56" providerId="ADAL" clId="{2D2A2101-F096-7842-9DD0-4A6A8CCA7DA7}" dt="2021-06-06T22:40:49.768" v="645" actId="26606"/>
          <ac:spMkLst>
            <pc:docMk/>
            <pc:sldMk cId="3460176472" sldId="270"/>
            <ac:spMk id="16" creationId="{ED8E54F9-849C-4865-8C5E-FD967B81D756}"/>
          </ac:spMkLst>
        </pc:spChg>
        <pc:spChg chg="add del">
          <ac:chgData name="Tamilselvan Tamilmani" userId="db254fae-c63e-4443-b2aa-a33276e7ef56" providerId="ADAL" clId="{2D2A2101-F096-7842-9DD0-4A6A8CCA7DA7}" dt="2021-06-06T21:35:37.682" v="195" actId="26606"/>
          <ac:spMkLst>
            <pc:docMk/>
            <pc:sldMk cId="3460176472" sldId="270"/>
            <ac:spMk id="17" creationId="{A3969E80-A77B-49FC-9122-D89AFD5EE118}"/>
          </ac:spMkLst>
        </pc:spChg>
        <pc:spChg chg="add del">
          <ac:chgData name="Tamilselvan Tamilmani" userId="db254fae-c63e-4443-b2aa-a33276e7ef56" providerId="ADAL" clId="{2D2A2101-F096-7842-9DD0-4A6A8CCA7DA7}" dt="2021-06-06T22:40:49.768" v="645" actId="26606"/>
          <ac:spMkLst>
            <pc:docMk/>
            <pc:sldMk cId="3460176472" sldId="270"/>
            <ac:spMk id="18" creationId="{391AE6B3-1D2D-4C67-A4DB-888635B527AC}"/>
          </ac:spMkLst>
        </pc:spChg>
        <pc:spChg chg="add del">
          <ac:chgData name="Tamilselvan Tamilmani" userId="db254fae-c63e-4443-b2aa-a33276e7ef56" providerId="ADAL" clId="{2D2A2101-F096-7842-9DD0-4A6A8CCA7DA7}" dt="2021-06-06T21:35:37.682" v="195" actId="26606"/>
          <ac:spMkLst>
            <pc:docMk/>
            <pc:sldMk cId="3460176472" sldId="270"/>
            <ac:spMk id="19" creationId="{1849CA57-76BD-4CF2-80BA-D7A46A01B7B1}"/>
          </ac:spMkLst>
        </pc:spChg>
        <pc:spChg chg="add del">
          <ac:chgData name="Tamilselvan Tamilmani" userId="db254fae-c63e-4443-b2aa-a33276e7ef56" providerId="ADAL" clId="{2D2A2101-F096-7842-9DD0-4A6A8CCA7DA7}" dt="2021-06-06T22:40:49.768" v="645" actId="26606"/>
          <ac:spMkLst>
            <pc:docMk/>
            <pc:sldMk cId="3460176472" sldId="270"/>
            <ac:spMk id="20" creationId="{6D080EC2-42B5-4E04-BBF7-F0BC5CB7C997}"/>
          </ac:spMkLst>
        </pc:spChg>
        <pc:spChg chg="add del">
          <ac:chgData name="Tamilselvan Tamilmani" userId="db254fae-c63e-4443-b2aa-a33276e7ef56" providerId="ADAL" clId="{2D2A2101-F096-7842-9DD0-4A6A8CCA7DA7}" dt="2021-06-06T21:35:37.682" v="195" actId="26606"/>
          <ac:spMkLst>
            <pc:docMk/>
            <pc:sldMk cId="3460176472" sldId="270"/>
            <ac:spMk id="21" creationId="{35E9085E-E730-4768-83D4-6CB7E9897153}"/>
          </ac:spMkLst>
        </pc:spChg>
        <pc:spChg chg="add del">
          <ac:chgData name="Tamilselvan Tamilmani" userId="db254fae-c63e-4443-b2aa-a33276e7ef56" providerId="ADAL" clId="{2D2A2101-F096-7842-9DD0-4A6A8CCA7DA7}" dt="2021-06-06T22:40:46.258" v="642" actId="26606"/>
          <ac:spMkLst>
            <pc:docMk/>
            <pc:sldMk cId="3460176472" sldId="270"/>
            <ac:spMk id="22" creationId="{1ACA2EA0-FFD3-42EC-9406-B595015ED96E}"/>
          </ac:spMkLst>
        </pc:spChg>
        <pc:spChg chg="add del">
          <ac:chgData name="Tamilselvan Tamilmani" userId="db254fae-c63e-4443-b2aa-a33276e7ef56" providerId="ADAL" clId="{2D2A2101-F096-7842-9DD0-4A6A8CCA7DA7}" dt="2021-06-06T21:35:37.682" v="195" actId="26606"/>
          <ac:spMkLst>
            <pc:docMk/>
            <pc:sldMk cId="3460176472" sldId="270"/>
            <ac:spMk id="23" creationId="{973272FE-A474-4CAE-8CA2-BCC8B476C3F4}"/>
          </ac:spMkLst>
        </pc:spChg>
        <pc:spChg chg="add del">
          <ac:chgData name="Tamilselvan Tamilmani" userId="db254fae-c63e-4443-b2aa-a33276e7ef56" providerId="ADAL" clId="{2D2A2101-F096-7842-9DD0-4A6A8CCA7DA7}" dt="2021-06-06T22:40:46.258" v="642" actId="26606"/>
          <ac:spMkLst>
            <pc:docMk/>
            <pc:sldMk cId="3460176472" sldId="270"/>
            <ac:spMk id="24" creationId="{D5288BCE-665C-472A-8C43-664BCFA31E43}"/>
          </ac:spMkLst>
        </pc:spChg>
        <pc:spChg chg="add del">
          <ac:chgData name="Tamilselvan Tamilmani" userId="db254fae-c63e-4443-b2aa-a33276e7ef56" providerId="ADAL" clId="{2D2A2101-F096-7842-9DD0-4A6A8CCA7DA7}" dt="2021-06-06T21:35:37.682" v="195" actId="26606"/>
          <ac:spMkLst>
            <pc:docMk/>
            <pc:sldMk cId="3460176472" sldId="270"/>
            <ac:spMk id="25" creationId="{E07981EA-05A6-437C-88D7-B377B92B031D}"/>
          </ac:spMkLst>
        </pc:spChg>
        <pc:spChg chg="add del">
          <ac:chgData name="Tamilselvan Tamilmani" userId="db254fae-c63e-4443-b2aa-a33276e7ef56" providerId="ADAL" clId="{2D2A2101-F096-7842-9DD0-4A6A8CCA7DA7}" dt="2021-06-06T22:40:46.258" v="642" actId="26606"/>
          <ac:spMkLst>
            <pc:docMk/>
            <pc:sldMk cId="3460176472" sldId="270"/>
            <ac:spMk id="26" creationId="{46C57131-53A7-4C1A-BEA8-25F06A06AD29}"/>
          </ac:spMkLst>
        </pc:spChg>
        <pc:spChg chg="add del">
          <ac:chgData name="Tamilselvan Tamilmani" userId="db254fae-c63e-4443-b2aa-a33276e7ef56" providerId="ADAL" clId="{2D2A2101-F096-7842-9DD0-4A6A8CCA7DA7}" dt="2021-06-06T21:35:37.682" v="195" actId="26606"/>
          <ac:spMkLst>
            <pc:docMk/>
            <pc:sldMk cId="3460176472" sldId="270"/>
            <ac:spMk id="27" creationId="{15E3C750-986E-4769-B1AE-49289FBEE757}"/>
          </ac:spMkLst>
        </pc:spChg>
        <pc:spChg chg="add del">
          <ac:chgData name="Tamilselvan Tamilmani" userId="db254fae-c63e-4443-b2aa-a33276e7ef56" providerId="ADAL" clId="{2D2A2101-F096-7842-9DD0-4A6A8CCA7DA7}" dt="2021-06-06T22:40:49.754" v="644" actId="26606"/>
          <ac:spMkLst>
            <pc:docMk/>
            <pc:sldMk cId="3460176472" sldId="270"/>
            <ac:spMk id="28" creationId="{4D24BFD5-D814-402B-B6C4-EEF6AE14B0F2}"/>
          </ac:spMkLst>
        </pc:spChg>
        <pc:spChg chg="add del">
          <ac:chgData name="Tamilselvan Tamilmani" userId="db254fae-c63e-4443-b2aa-a33276e7ef56" providerId="ADAL" clId="{2D2A2101-F096-7842-9DD0-4A6A8CCA7DA7}" dt="2021-06-06T22:40:49.754" v="644" actId="26606"/>
          <ac:spMkLst>
            <pc:docMk/>
            <pc:sldMk cId="3460176472" sldId="270"/>
            <ac:spMk id="30" creationId="{36FED7E8-9A97-475F-9FA4-113410D4433B}"/>
          </ac:spMkLst>
        </pc:spChg>
        <pc:spChg chg="add del">
          <ac:chgData name="Tamilselvan Tamilmani" userId="db254fae-c63e-4443-b2aa-a33276e7ef56" providerId="ADAL" clId="{2D2A2101-F096-7842-9DD0-4A6A8CCA7DA7}" dt="2021-06-06T22:40:49.754" v="644" actId="26606"/>
          <ac:spMkLst>
            <pc:docMk/>
            <pc:sldMk cId="3460176472" sldId="270"/>
            <ac:spMk id="31" creationId="{2A39B854-4B6C-4F7F-A602-6F97770CED70}"/>
          </ac:spMkLst>
        </pc:spChg>
        <pc:spChg chg="add">
          <ac:chgData name="Tamilselvan Tamilmani" userId="db254fae-c63e-4443-b2aa-a33276e7ef56" providerId="ADAL" clId="{2D2A2101-F096-7842-9DD0-4A6A8CCA7DA7}" dt="2021-06-06T22:40:49.768" v="645" actId="26606"/>
          <ac:spMkLst>
            <pc:docMk/>
            <pc:sldMk cId="3460176472" sldId="270"/>
            <ac:spMk id="34" creationId="{1A3C89F8-0D2F-47FF-B903-151248265F47}"/>
          </ac:spMkLst>
        </pc:spChg>
        <pc:spChg chg="add">
          <ac:chgData name="Tamilselvan Tamilmani" userId="db254fae-c63e-4443-b2aa-a33276e7ef56" providerId="ADAL" clId="{2D2A2101-F096-7842-9DD0-4A6A8CCA7DA7}" dt="2021-06-06T22:40:49.768" v="645" actId="26606"/>
          <ac:spMkLst>
            <pc:docMk/>
            <pc:sldMk cId="3460176472" sldId="270"/>
            <ac:spMk id="35" creationId="{508BEF50-7B1E-49A4-BC19-5F4F1D755E64}"/>
          </ac:spMkLst>
        </pc:spChg>
        <pc:spChg chg="add">
          <ac:chgData name="Tamilselvan Tamilmani" userId="db254fae-c63e-4443-b2aa-a33276e7ef56" providerId="ADAL" clId="{2D2A2101-F096-7842-9DD0-4A6A8CCA7DA7}" dt="2021-06-06T22:40:49.768" v="645" actId="26606"/>
          <ac:spMkLst>
            <pc:docMk/>
            <pc:sldMk cId="3460176472" sldId="270"/>
            <ac:spMk id="36" creationId="{C5CB530E-515E-412C-9DF1-5F8FFBD6F383}"/>
          </ac:spMkLst>
        </pc:spChg>
        <pc:spChg chg="add">
          <ac:chgData name="Tamilselvan Tamilmani" userId="db254fae-c63e-4443-b2aa-a33276e7ef56" providerId="ADAL" clId="{2D2A2101-F096-7842-9DD0-4A6A8CCA7DA7}" dt="2021-06-06T22:40:49.768" v="645" actId="26606"/>
          <ac:spMkLst>
            <pc:docMk/>
            <pc:sldMk cId="3460176472" sldId="270"/>
            <ac:spMk id="37" creationId="{3FBAD350-5664-4811-A208-657FB882D350}"/>
          </ac:spMkLst>
        </pc:spChg>
        <pc:spChg chg="add">
          <ac:chgData name="Tamilselvan Tamilmani" userId="db254fae-c63e-4443-b2aa-a33276e7ef56" providerId="ADAL" clId="{2D2A2101-F096-7842-9DD0-4A6A8CCA7DA7}" dt="2021-06-06T22:40:49.768" v="645" actId="26606"/>
          <ac:spMkLst>
            <pc:docMk/>
            <pc:sldMk cId="3460176472" sldId="270"/>
            <ac:spMk id="38" creationId="{712D4376-A578-4FF1-94FC-245E7A6A489F}"/>
          </ac:spMkLst>
        </pc:spChg>
        <pc:spChg chg="add">
          <ac:chgData name="Tamilselvan Tamilmani" userId="db254fae-c63e-4443-b2aa-a33276e7ef56" providerId="ADAL" clId="{2D2A2101-F096-7842-9DD0-4A6A8CCA7DA7}" dt="2021-06-06T22:40:49.768" v="645" actId="26606"/>
          <ac:spMkLst>
            <pc:docMk/>
            <pc:sldMk cId="3460176472" sldId="270"/>
            <ac:spMk id="39" creationId="{C39ADB8F-D187-49D7-BDCF-C1B6DC727068}"/>
          </ac:spMkLst>
        </pc:spChg>
        <pc:spChg chg="add">
          <ac:chgData name="Tamilselvan Tamilmani" userId="db254fae-c63e-4443-b2aa-a33276e7ef56" providerId="ADAL" clId="{2D2A2101-F096-7842-9DD0-4A6A8CCA7DA7}" dt="2021-06-06T22:40:49.768" v="645" actId="26606"/>
          <ac:spMkLst>
            <pc:docMk/>
            <pc:sldMk cId="3460176472" sldId="270"/>
            <ac:spMk id="40" creationId="{AEA7509D-F04F-40CB-A0B3-EEF16499CC9F}"/>
          </ac:spMkLst>
        </pc:spChg>
        <pc:picChg chg="add del">
          <ac:chgData name="Tamilselvan Tamilmani" userId="db254fae-c63e-4443-b2aa-a33276e7ef56" providerId="ADAL" clId="{2D2A2101-F096-7842-9DD0-4A6A8CCA7DA7}" dt="2021-06-06T22:07:53.150" v="410" actId="478"/>
          <ac:picMkLst>
            <pc:docMk/>
            <pc:sldMk cId="3460176472" sldId="270"/>
            <ac:picMk id="29" creationId="{B5717298-0FEA-42E6-BD9A-B3547859CBFB}"/>
          </ac:picMkLst>
        </pc:picChg>
        <pc:cxnChg chg="add">
          <ac:chgData name="Tamilselvan Tamilmani" userId="db254fae-c63e-4443-b2aa-a33276e7ef56" providerId="ADAL" clId="{2D2A2101-F096-7842-9DD0-4A6A8CCA7DA7}" dt="2021-06-06T22:40:49.768" v="645" actId="26606"/>
          <ac:cxnSpMkLst>
            <pc:docMk/>
            <pc:sldMk cId="3460176472" sldId="270"/>
            <ac:cxnSpMk id="33" creationId="{56020367-4FD5-4596-8E10-C5F095CD8DBF}"/>
          </ac:cxnSpMkLst>
        </pc:cxnChg>
      </pc:sldChg>
      <pc:sldChg chg="del">
        <pc:chgData name="Tamilselvan Tamilmani" userId="db254fae-c63e-4443-b2aa-a33276e7ef56" providerId="ADAL" clId="{2D2A2101-F096-7842-9DD0-4A6A8CCA7DA7}" dt="2021-06-05T17:55:52.611" v="50" actId="2696"/>
        <pc:sldMkLst>
          <pc:docMk/>
          <pc:sldMk cId="1515755623" sldId="271"/>
        </pc:sldMkLst>
      </pc:sldChg>
      <pc:sldChg chg="addSp delSp modSp mod setBg modNotesTx">
        <pc:chgData name="Tamilselvan Tamilmani" userId="db254fae-c63e-4443-b2aa-a33276e7ef56" providerId="ADAL" clId="{2D2A2101-F096-7842-9DD0-4A6A8CCA7DA7}" dt="2021-06-07T02:18:39.226" v="1629" actId="26606"/>
        <pc:sldMkLst>
          <pc:docMk/>
          <pc:sldMk cId="1252522266" sldId="272"/>
        </pc:sldMkLst>
        <pc:spChg chg="mod">
          <ac:chgData name="Tamilselvan Tamilmani" userId="db254fae-c63e-4443-b2aa-a33276e7ef56" providerId="ADAL" clId="{2D2A2101-F096-7842-9DD0-4A6A8CCA7DA7}" dt="2021-06-07T01:52:39.349" v="1419" actId="26606"/>
          <ac:spMkLst>
            <pc:docMk/>
            <pc:sldMk cId="1252522266" sldId="272"/>
            <ac:spMk id="2" creationId="{359BE579-328A-488B-B87E-8583C9371760}"/>
          </ac:spMkLst>
        </pc:spChg>
        <pc:spChg chg="mod">
          <ac:chgData name="Tamilselvan Tamilmani" userId="db254fae-c63e-4443-b2aa-a33276e7ef56" providerId="ADAL" clId="{2D2A2101-F096-7842-9DD0-4A6A8CCA7DA7}" dt="2021-06-07T02:18:39.226" v="1629" actId="26606"/>
          <ac:spMkLst>
            <pc:docMk/>
            <pc:sldMk cId="1252522266" sldId="272"/>
            <ac:spMk id="3" creationId="{EA4FB07B-2020-460A-8259-A808917D5AA2}"/>
          </ac:spMkLst>
        </pc:spChg>
        <pc:spChg chg="del mod">
          <ac:chgData name="Tamilselvan Tamilmani" userId="db254fae-c63e-4443-b2aa-a33276e7ef56" providerId="ADAL" clId="{2D2A2101-F096-7842-9DD0-4A6A8CCA7DA7}" dt="2021-06-06T21:31:25.183" v="169" actId="478"/>
          <ac:spMkLst>
            <pc:docMk/>
            <pc:sldMk cId="1252522266" sldId="272"/>
            <ac:spMk id="4" creationId="{75CB6499-D056-4B75-AE7B-DF41316A0851}"/>
          </ac:spMkLst>
        </pc:spChg>
        <pc:spChg chg="add del">
          <ac:chgData name="Tamilselvan Tamilmani" userId="db254fae-c63e-4443-b2aa-a33276e7ef56" providerId="ADAL" clId="{2D2A2101-F096-7842-9DD0-4A6A8CCA7DA7}" dt="2021-06-06T21:31:37.392" v="172" actId="26606"/>
          <ac:spMkLst>
            <pc:docMk/>
            <pc:sldMk cId="1252522266" sldId="272"/>
            <ac:spMk id="10" creationId="{5E39A796-BE83-48B1-B33F-35C4A32AAB57}"/>
          </ac:spMkLst>
        </pc:spChg>
        <pc:spChg chg="add del">
          <ac:chgData name="Tamilselvan Tamilmani" userId="db254fae-c63e-4443-b2aa-a33276e7ef56" providerId="ADAL" clId="{2D2A2101-F096-7842-9DD0-4A6A8CCA7DA7}" dt="2021-06-06T21:31:37.392" v="172" actId="26606"/>
          <ac:spMkLst>
            <pc:docMk/>
            <pc:sldMk cId="1252522266" sldId="272"/>
            <ac:spMk id="12" creationId="{72F84B47-E267-4194-8194-831DB7B5547F}"/>
          </ac:spMkLst>
        </pc:spChg>
        <pc:spChg chg="add del">
          <ac:chgData name="Tamilselvan Tamilmani" userId="db254fae-c63e-4443-b2aa-a33276e7ef56" providerId="ADAL" clId="{2D2A2101-F096-7842-9DD0-4A6A8CCA7DA7}" dt="2021-06-06T21:31:45.380" v="174" actId="26606"/>
          <ac:spMkLst>
            <pc:docMk/>
            <pc:sldMk cId="1252522266" sldId="272"/>
            <ac:spMk id="14" creationId="{441CF7D6-A660-431A-B0BB-140A0D5556B6}"/>
          </ac:spMkLst>
        </pc:spChg>
        <pc:spChg chg="add del">
          <ac:chgData name="Tamilselvan Tamilmani" userId="db254fae-c63e-4443-b2aa-a33276e7ef56" providerId="ADAL" clId="{2D2A2101-F096-7842-9DD0-4A6A8CCA7DA7}" dt="2021-06-06T21:31:45.380" v="174" actId="26606"/>
          <ac:spMkLst>
            <pc:docMk/>
            <pc:sldMk cId="1252522266" sldId="272"/>
            <ac:spMk id="15" creationId="{2550BE34-C2B8-49B8-8519-67A8CAD51AE9}"/>
          </ac:spMkLst>
        </pc:spChg>
        <pc:spChg chg="add del">
          <ac:chgData name="Tamilselvan Tamilmani" userId="db254fae-c63e-4443-b2aa-a33276e7ef56" providerId="ADAL" clId="{2D2A2101-F096-7842-9DD0-4A6A8CCA7DA7}" dt="2021-06-06T21:31:45.380" v="174" actId="26606"/>
          <ac:spMkLst>
            <pc:docMk/>
            <pc:sldMk cId="1252522266" sldId="272"/>
            <ac:spMk id="16" creationId="{0570A85B-3810-4F95-97B0-CBF4CCDB381C}"/>
          </ac:spMkLst>
        </pc:spChg>
        <pc:spChg chg="add del">
          <ac:chgData name="Tamilselvan Tamilmani" userId="db254fae-c63e-4443-b2aa-a33276e7ef56" providerId="ADAL" clId="{2D2A2101-F096-7842-9DD0-4A6A8CCA7DA7}" dt="2021-06-06T21:31:45.380" v="174" actId="26606"/>
          <ac:spMkLst>
            <pc:docMk/>
            <pc:sldMk cId="1252522266" sldId="272"/>
            <ac:spMk id="17" creationId="{A7457DD9-5A45-400A-AB4B-4B4EDECA25F1}"/>
          </ac:spMkLst>
        </pc:spChg>
        <pc:spChg chg="add del">
          <ac:chgData name="Tamilselvan Tamilmani" userId="db254fae-c63e-4443-b2aa-a33276e7ef56" providerId="ADAL" clId="{2D2A2101-F096-7842-9DD0-4A6A8CCA7DA7}" dt="2021-06-06T21:32:17.172" v="177" actId="26606"/>
          <ac:spMkLst>
            <pc:docMk/>
            <pc:sldMk cId="1252522266" sldId="272"/>
            <ac:spMk id="19" creationId="{5E39A796-BE83-48B1-B33F-35C4A32AAB57}"/>
          </ac:spMkLst>
        </pc:spChg>
        <pc:spChg chg="add del">
          <ac:chgData name="Tamilselvan Tamilmani" userId="db254fae-c63e-4443-b2aa-a33276e7ef56" providerId="ADAL" clId="{2D2A2101-F096-7842-9DD0-4A6A8CCA7DA7}" dt="2021-06-06T21:32:17.172" v="177" actId="26606"/>
          <ac:spMkLst>
            <pc:docMk/>
            <pc:sldMk cId="1252522266" sldId="272"/>
            <ac:spMk id="20" creationId="{72F84B47-E267-4194-8194-831DB7B5547F}"/>
          </ac:spMkLst>
        </pc:spChg>
        <pc:spChg chg="add del">
          <ac:chgData name="Tamilselvan Tamilmani" userId="db254fae-c63e-4443-b2aa-a33276e7ef56" providerId="ADAL" clId="{2D2A2101-F096-7842-9DD0-4A6A8CCA7DA7}" dt="2021-06-07T01:48:58.147" v="1404" actId="26606"/>
          <ac:spMkLst>
            <pc:docMk/>
            <pc:sldMk cId="1252522266" sldId="272"/>
            <ac:spMk id="25" creationId="{2B566528-1B12-4246-9431-5C2D7D081168}"/>
          </ac:spMkLst>
        </pc:spChg>
        <pc:spChg chg="add del">
          <ac:chgData name="Tamilselvan Tamilmani" userId="db254fae-c63e-4443-b2aa-a33276e7ef56" providerId="ADAL" clId="{2D2A2101-F096-7842-9DD0-4A6A8CCA7DA7}" dt="2021-06-07T01:52:39.349" v="1419" actId="26606"/>
          <ac:spMkLst>
            <pc:docMk/>
            <pc:sldMk cId="1252522266" sldId="272"/>
            <ac:spMk id="38" creationId="{2B566528-1B12-4246-9431-5C2D7D081168}"/>
          </ac:spMkLst>
        </pc:spChg>
        <pc:spChg chg="add del">
          <ac:chgData name="Tamilselvan Tamilmani" userId="db254fae-c63e-4443-b2aa-a33276e7ef56" providerId="ADAL" clId="{2D2A2101-F096-7842-9DD0-4A6A8CCA7DA7}" dt="2021-06-07T01:52:39.349" v="1419" actId="26606"/>
          <ac:spMkLst>
            <pc:docMk/>
            <pc:sldMk cId="1252522266" sldId="272"/>
            <ac:spMk id="40" creationId="{D3F51FEB-38FB-4F6C-9F7B-2F2AFAB65463}"/>
          </ac:spMkLst>
        </pc:spChg>
        <pc:spChg chg="add del">
          <ac:chgData name="Tamilselvan Tamilmani" userId="db254fae-c63e-4443-b2aa-a33276e7ef56" providerId="ADAL" clId="{2D2A2101-F096-7842-9DD0-4A6A8CCA7DA7}" dt="2021-06-07T01:52:39.349" v="1419" actId="26606"/>
          <ac:spMkLst>
            <pc:docMk/>
            <pc:sldMk cId="1252522266" sldId="272"/>
            <ac:spMk id="42" creationId="{1E547BA6-BAE0-43BB-A7CA-60F69CE252F0}"/>
          </ac:spMkLst>
        </pc:spChg>
        <pc:spChg chg="add del">
          <ac:chgData name="Tamilselvan Tamilmani" userId="db254fae-c63e-4443-b2aa-a33276e7ef56" providerId="ADAL" clId="{2D2A2101-F096-7842-9DD0-4A6A8CCA7DA7}" dt="2021-06-07T02:18:39.226" v="1629" actId="26606"/>
          <ac:spMkLst>
            <pc:docMk/>
            <pc:sldMk cId="1252522266" sldId="272"/>
            <ac:spMk id="51" creationId="{2B566528-1B12-4246-9431-5C2D7D081168}"/>
          </ac:spMkLst>
        </pc:spChg>
        <pc:spChg chg="add del">
          <ac:chgData name="Tamilselvan Tamilmani" userId="db254fae-c63e-4443-b2aa-a33276e7ef56" providerId="ADAL" clId="{2D2A2101-F096-7842-9DD0-4A6A8CCA7DA7}" dt="2021-06-07T02:18:39.226" v="1629" actId="26606"/>
          <ac:spMkLst>
            <pc:docMk/>
            <pc:sldMk cId="1252522266" sldId="272"/>
            <ac:spMk id="64" creationId="{2B566528-1B12-4246-9431-5C2D7D081168}"/>
          </ac:spMkLst>
        </pc:spChg>
        <pc:grpChg chg="add del">
          <ac:chgData name="Tamilselvan Tamilmani" userId="db254fae-c63e-4443-b2aa-a33276e7ef56" providerId="ADAL" clId="{2D2A2101-F096-7842-9DD0-4A6A8CCA7DA7}" dt="2021-06-07T01:48:58.147" v="1404" actId="26606"/>
          <ac:grpSpMkLst>
            <pc:docMk/>
            <pc:sldMk cId="1252522266" sldId="272"/>
            <ac:grpSpMk id="27" creationId="{828A5161-06F1-46CF-8AD7-844680A59E13}"/>
          </ac:grpSpMkLst>
        </pc:grpChg>
        <pc:grpChg chg="add del">
          <ac:chgData name="Tamilselvan Tamilmani" userId="db254fae-c63e-4443-b2aa-a33276e7ef56" providerId="ADAL" clId="{2D2A2101-F096-7842-9DD0-4A6A8CCA7DA7}" dt="2021-06-07T01:48:58.147" v="1404" actId="26606"/>
          <ac:grpSpMkLst>
            <pc:docMk/>
            <pc:sldMk cId="1252522266" sldId="272"/>
            <ac:grpSpMk id="31" creationId="{5995D10D-E9C9-47DB-AE7E-801FEF38F5C9}"/>
          </ac:grpSpMkLst>
        </pc:grpChg>
        <pc:grpChg chg="add del">
          <ac:chgData name="Tamilselvan Tamilmani" userId="db254fae-c63e-4443-b2aa-a33276e7ef56" providerId="ADAL" clId="{2D2A2101-F096-7842-9DD0-4A6A8CCA7DA7}" dt="2021-06-07T01:52:39.349" v="1419" actId="26606"/>
          <ac:grpSpMkLst>
            <pc:docMk/>
            <pc:sldMk cId="1252522266" sldId="272"/>
            <ac:grpSpMk id="44" creationId="{15CBE6EC-46EF-45D9-8E16-DCDC5917CA31}"/>
          </ac:grpSpMkLst>
        </pc:grpChg>
        <pc:grpChg chg="add del">
          <ac:chgData name="Tamilselvan Tamilmani" userId="db254fae-c63e-4443-b2aa-a33276e7ef56" providerId="ADAL" clId="{2D2A2101-F096-7842-9DD0-4A6A8CCA7DA7}" dt="2021-06-07T02:18:39.226" v="1629" actId="26606"/>
          <ac:grpSpMkLst>
            <pc:docMk/>
            <pc:sldMk cId="1252522266" sldId="272"/>
            <ac:grpSpMk id="53" creationId="{287F69AB-2350-44E3-9076-00265B93F313}"/>
          </ac:grpSpMkLst>
        </pc:grpChg>
        <pc:grpChg chg="add del">
          <ac:chgData name="Tamilselvan Tamilmani" userId="db254fae-c63e-4443-b2aa-a33276e7ef56" providerId="ADAL" clId="{2D2A2101-F096-7842-9DD0-4A6A8CCA7DA7}" dt="2021-06-07T02:18:39.226" v="1629" actId="26606"/>
          <ac:grpSpMkLst>
            <pc:docMk/>
            <pc:sldMk cId="1252522266" sldId="272"/>
            <ac:grpSpMk id="57" creationId="{3EA7D759-6BEF-4CBD-A325-BCFA77832B3F}"/>
          </ac:grpSpMkLst>
        </pc:grpChg>
        <pc:grpChg chg="add del">
          <ac:chgData name="Tamilselvan Tamilmani" userId="db254fae-c63e-4443-b2aa-a33276e7ef56" providerId="ADAL" clId="{2D2A2101-F096-7842-9DD0-4A6A8CCA7DA7}" dt="2021-06-07T02:18:39.226" v="1629" actId="26606"/>
          <ac:grpSpMkLst>
            <pc:docMk/>
            <pc:sldMk cId="1252522266" sldId="272"/>
            <ac:grpSpMk id="66" creationId="{828A5161-06F1-46CF-8AD7-844680A59E13}"/>
          </ac:grpSpMkLst>
        </pc:grpChg>
        <pc:grpChg chg="add del">
          <ac:chgData name="Tamilselvan Tamilmani" userId="db254fae-c63e-4443-b2aa-a33276e7ef56" providerId="ADAL" clId="{2D2A2101-F096-7842-9DD0-4A6A8CCA7DA7}" dt="2021-06-07T02:18:39.226" v="1629" actId="26606"/>
          <ac:grpSpMkLst>
            <pc:docMk/>
            <pc:sldMk cId="1252522266" sldId="272"/>
            <ac:grpSpMk id="70" creationId="{5995D10D-E9C9-47DB-AE7E-801FEF38F5C9}"/>
          </ac:grpSpMkLst>
        </pc:grpChg>
        <pc:graphicFrameChg chg="add del mod modGraphic">
          <ac:chgData name="Tamilselvan Tamilmani" userId="db254fae-c63e-4443-b2aa-a33276e7ef56" providerId="ADAL" clId="{2D2A2101-F096-7842-9DD0-4A6A8CCA7DA7}" dt="2021-06-07T01:52:28.161" v="1416" actId="478"/>
          <ac:graphicFrameMkLst>
            <pc:docMk/>
            <pc:sldMk cId="1252522266" sldId="272"/>
            <ac:graphicFrameMk id="5" creationId="{AF2EC79B-6711-1841-8DD0-8825F83D24E4}"/>
          </ac:graphicFrameMkLst>
        </pc:graphicFrameChg>
        <pc:graphicFrameChg chg="add mod modGraphic">
          <ac:chgData name="Tamilselvan Tamilmani" userId="db254fae-c63e-4443-b2aa-a33276e7ef56" providerId="ADAL" clId="{2D2A2101-F096-7842-9DD0-4A6A8CCA7DA7}" dt="2021-06-07T02:18:39.226" v="1629" actId="26606"/>
          <ac:graphicFrameMkLst>
            <pc:docMk/>
            <pc:sldMk cId="1252522266" sldId="272"/>
            <ac:graphicFrameMk id="6" creationId="{B4F7F7D6-5997-234C-9B4F-6AAA296C1C10}"/>
          </ac:graphicFrameMkLst>
        </pc:graphicFrameChg>
      </pc:sldChg>
      <pc:sldChg chg="modSp new del mod">
        <pc:chgData name="Tamilselvan Tamilmani" userId="db254fae-c63e-4443-b2aa-a33276e7ef56" providerId="ADAL" clId="{2D2A2101-F096-7842-9DD0-4A6A8CCA7DA7}" dt="2021-06-08T23:37:57.031" v="2373" actId="2696"/>
        <pc:sldMkLst>
          <pc:docMk/>
          <pc:sldMk cId="449649383" sldId="273"/>
        </pc:sldMkLst>
        <pc:spChg chg="mod">
          <ac:chgData name="Tamilselvan Tamilmani" userId="db254fae-c63e-4443-b2aa-a33276e7ef56" providerId="ADAL" clId="{2D2A2101-F096-7842-9DD0-4A6A8CCA7DA7}" dt="2021-06-05T17:54:39.370" v="31" actId="20577"/>
          <ac:spMkLst>
            <pc:docMk/>
            <pc:sldMk cId="449649383" sldId="273"/>
            <ac:spMk id="2" creationId="{2680CA05-7E6B-614C-9C15-D57B12E30D33}"/>
          </ac:spMkLst>
        </pc:spChg>
      </pc:sldChg>
      <pc:sldChg chg="addSp delSp modSp new mod setBg">
        <pc:chgData name="Tamilselvan Tamilmani" userId="db254fae-c63e-4443-b2aa-a33276e7ef56" providerId="ADAL" clId="{2D2A2101-F096-7842-9DD0-4A6A8CCA7DA7}" dt="2021-06-06T22:52:43.107" v="799" actId="26606"/>
        <pc:sldMkLst>
          <pc:docMk/>
          <pc:sldMk cId="2797429846" sldId="274"/>
        </pc:sldMkLst>
        <pc:spChg chg="mod">
          <ac:chgData name="Tamilselvan Tamilmani" userId="db254fae-c63e-4443-b2aa-a33276e7ef56" providerId="ADAL" clId="{2D2A2101-F096-7842-9DD0-4A6A8CCA7DA7}" dt="2021-06-06T22:52:43.107" v="799" actId="26606"/>
          <ac:spMkLst>
            <pc:docMk/>
            <pc:sldMk cId="2797429846" sldId="274"/>
            <ac:spMk id="2" creationId="{6B6CE935-2868-AA45-8446-36100A41B390}"/>
          </ac:spMkLst>
        </pc:spChg>
        <pc:spChg chg="del">
          <ac:chgData name="Tamilselvan Tamilmani" userId="db254fae-c63e-4443-b2aa-a33276e7ef56" providerId="ADAL" clId="{2D2A2101-F096-7842-9DD0-4A6A8CCA7DA7}" dt="2021-06-06T22:52:43.107" v="799" actId="26606"/>
          <ac:spMkLst>
            <pc:docMk/>
            <pc:sldMk cId="2797429846" sldId="274"/>
            <ac:spMk id="3" creationId="{324CDAAB-2431-BA47-BA4D-AB4095B98947}"/>
          </ac:spMkLst>
        </pc:spChg>
        <pc:spChg chg="add">
          <ac:chgData name="Tamilselvan Tamilmani" userId="db254fae-c63e-4443-b2aa-a33276e7ef56" providerId="ADAL" clId="{2D2A2101-F096-7842-9DD0-4A6A8CCA7DA7}" dt="2021-06-06T22:52:43.107" v="799" actId="26606"/>
          <ac:spMkLst>
            <pc:docMk/>
            <pc:sldMk cId="2797429846" sldId="274"/>
            <ac:spMk id="8" creationId="{EFA9B6C6-A247-48A8-9A1C-1E36FA9456B5}"/>
          </ac:spMkLst>
        </pc:spChg>
        <pc:spChg chg="add">
          <ac:chgData name="Tamilselvan Tamilmani" userId="db254fae-c63e-4443-b2aa-a33276e7ef56" providerId="ADAL" clId="{2D2A2101-F096-7842-9DD0-4A6A8CCA7DA7}" dt="2021-06-06T22:52:43.107" v="799" actId="26606"/>
          <ac:spMkLst>
            <pc:docMk/>
            <pc:sldMk cId="2797429846" sldId="274"/>
            <ac:spMk id="10" creationId="{C5CB530E-515E-412C-9DF1-5F8FFBD6F383}"/>
          </ac:spMkLst>
        </pc:spChg>
        <pc:spChg chg="add">
          <ac:chgData name="Tamilselvan Tamilmani" userId="db254fae-c63e-4443-b2aa-a33276e7ef56" providerId="ADAL" clId="{2D2A2101-F096-7842-9DD0-4A6A8CCA7DA7}" dt="2021-06-06T22:52:43.107" v="799" actId="26606"/>
          <ac:spMkLst>
            <pc:docMk/>
            <pc:sldMk cId="2797429846" sldId="274"/>
            <ac:spMk id="12" creationId="{712D4376-A578-4FF1-94FC-245E7A6A489F}"/>
          </ac:spMkLst>
        </pc:spChg>
        <pc:spChg chg="add">
          <ac:chgData name="Tamilselvan Tamilmani" userId="db254fae-c63e-4443-b2aa-a33276e7ef56" providerId="ADAL" clId="{2D2A2101-F096-7842-9DD0-4A6A8CCA7DA7}" dt="2021-06-06T22:52:43.107" v="799" actId="26606"/>
          <ac:spMkLst>
            <pc:docMk/>
            <pc:sldMk cId="2797429846" sldId="274"/>
            <ac:spMk id="14" creationId="{AEA7509D-F04F-40CB-A0B3-EEF16499CC9F}"/>
          </ac:spMkLst>
        </pc:spChg>
        <pc:cxnChg chg="add">
          <ac:chgData name="Tamilselvan Tamilmani" userId="db254fae-c63e-4443-b2aa-a33276e7ef56" providerId="ADAL" clId="{2D2A2101-F096-7842-9DD0-4A6A8CCA7DA7}" dt="2021-06-06T22:52:43.107" v="799" actId="26606"/>
          <ac:cxnSpMkLst>
            <pc:docMk/>
            <pc:sldMk cId="2797429846" sldId="274"/>
            <ac:cxnSpMk id="16" creationId="{56020367-4FD5-4596-8E10-C5F095CD8DBF}"/>
          </ac:cxnSpMkLst>
        </pc:cxnChg>
      </pc:sldChg>
      <pc:sldChg chg="addSp delSp modSp new del mod setBg">
        <pc:chgData name="Tamilselvan Tamilmani" userId="db254fae-c63e-4443-b2aa-a33276e7ef56" providerId="ADAL" clId="{2D2A2101-F096-7842-9DD0-4A6A8CCA7DA7}" dt="2021-06-09T00:14:55.126" v="2653" actId="2696"/>
        <pc:sldMkLst>
          <pc:docMk/>
          <pc:sldMk cId="1483300796" sldId="275"/>
        </pc:sldMkLst>
        <pc:spChg chg="mod">
          <ac:chgData name="Tamilselvan Tamilmani" userId="db254fae-c63e-4443-b2aa-a33276e7ef56" providerId="ADAL" clId="{2D2A2101-F096-7842-9DD0-4A6A8CCA7DA7}" dt="2021-06-06T22:52:53.806" v="800" actId="26606"/>
          <ac:spMkLst>
            <pc:docMk/>
            <pc:sldMk cId="1483300796" sldId="275"/>
            <ac:spMk id="2" creationId="{C85531D7-BD57-2346-BAB9-D9B453C0A024}"/>
          </ac:spMkLst>
        </pc:spChg>
        <pc:spChg chg="del">
          <ac:chgData name="Tamilselvan Tamilmani" userId="db254fae-c63e-4443-b2aa-a33276e7ef56" providerId="ADAL" clId="{2D2A2101-F096-7842-9DD0-4A6A8CCA7DA7}" dt="2021-06-06T22:52:53.806" v="800" actId="26606"/>
          <ac:spMkLst>
            <pc:docMk/>
            <pc:sldMk cId="1483300796" sldId="275"/>
            <ac:spMk id="3" creationId="{3677B70A-4BD1-A541-AD94-649553993D67}"/>
          </ac:spMkLst>
        </pc:spChg>
        <pc:spChg chg="add">
          <ac:chgData name="Tamilselvan Tamilmani" userId="db254fae-c63e-4443-b2aa-a33276e7ef56" providerId="ADAL" clId="{2D2A2101-F096-7842-9DD0-4A6A8CCA7DA7}" dt="2021-06-06T22:52:53.806" v="800" actId="26606"/>
          <ac:spMkLst>
            <pc:docMk/>
            <pc:sldMk cId="1483300796" sldId="275"/>
            <ac:spMk id="9" creationId="{845DC394-4B49-4A3F-80DF-6A554897FE78}"/>
          </ac:spMkLst>
        </pc:spChg>
        <pc:spChg chg="add">
          <ac:chgData name="Tamilselvan Tamilmani" userId="db254fae-c63e-4443-b2aa-a33276e7ef56" providerId="ADAL" clId="{2D2A2101-F096-7842-9DD0-4A6A8CCA7DA7}" dt="2021-06-06T22:52:53.806" v="800" actId="26606"/>
          <ac:spMkLst>
            <pc:docMk/>
            <pc:sldMk cId="1483300796" sldId="275"/>
            <ac:spMk id="11" creationId="{EFA9B6C6-A247-48A8-9A1C-1E36FA9456B5}"/>
          </ac:spMkLst>
        </pc:spChg>
        <pc:spChg chg="add">
          <ac:chgData name="Tamilselvan Tamilmani" userId="db254fae-c63e-4443-b2aa-a33276e7ef56" providerId="ADAL" clId="{2D2A2101-F096-7842-9DD0-4A6A8CCA7DA7}" dt="2021-06-06T22:52:53.806" v="800" actId="26606"/>
          <ac:spMkLst>
            <pc:docMk/>
            <pc:sldMk cId="1483300796" sldId="275"/>
            <ac:spMk id="13" creationId="{C5CB530E-515E-412C-9DF1-5F8FFBD6F383}"/>
          </ac:spMkLst>
        </pc:spChg>
        <pc:spChg chg="add">
          <ac:chgData name="Tamilselvan Tamilmani" userId="db254fae-c63e-4443-b2aa-a33276e7ef56" providerId="ADAL" clId="{2D2A2101-F096-7842-9DD0-4A6A8CCA7DA7}" dt="2021-06-06T22:52:53.806" v="800" actId="26606"/>
          <ac:spMkLst>
            <pc:docMk/>
            <pc:sldMk cId="1483300796" sldId="275"/>
            <ac:spMk id="15" creationId="{712D4376-A578-4FF1-94FC-245E7A6A489F}"/>
          </ac:spMkLst>
        </pc:spChg>
        <pc:spChg chg="add">
          <ac:chgData name="Tamilselvan Tamilmani" userId="db254fae-c63e-4443-b2aa-a33276e7ef56" providerId="ADAL" clId="{2D2A2101-F096-7842-9DD0-4A6A8CCA7DA7}" dt="2021-06-06T22:52:53.806" v="800" actId="26606"/>
          <ac:spMkLst>
            <pc:docMk/>
            <pc:sldMk cId="1483300796" sldId="275"/>
            <ac:spMk id="17" creationId="{AEA7509D-F04F-40CB-A0B3-EEF16499CC9F}"/>
          </ac:spMkLst>
        </pc:spChg>
        <pc:picChg chg="add">
          <ac:chgData name="Tamilselvan Tamilmani" userId="db254fae-c63e-4443-b2aa-a33276e7ef56" providerId="ADAL" clId="{2D2A2101-F096-7842-9DD0-4A6A8CCA7DA7}" dt="2021-06-06T22:52:53.806" v="800" actId="26606"/>
          <ac:picMkLst>
            <pc:docMk/>
            <pc:sldMk cId="1483300796" sldId="275"/>
            <ac:picMk id="5" creationId="{6AB92C73-C4D8-47F2-9610-9E2C49495A9F}"/>
          </ac:picMkLst>
        </pc:picChg>
        <pc:cxnChg chg="add">
          <ac:chgData name="Tamilselvan Tamilmani" userId="db254fae-c63e-4443-b2aa-a33276e7ef56" providerId="ADAL" clId="{2D2A2101-F096-7842-9DD0-4A6A8CCA7DA7}" dt="2021-06-06T22:52:53.806" v="800" actId="26606"/>
          <ac:cxnSpMkLst>
            <pc:docMk/>
            <pc:sldMk cId="1483300796" sldId="275"/>
            <ac:cxnSpMk id="19" creationId="{56020367-4FD5-4596-8E10-C5F095CD8DBF}"/>
          </ac:cxnSpMkLst>
        </pc:cxnChg>
      </pc:sldChg>
      <pc:sldChg chg="addSp delSp modSp new del mod setBg">
        <pc:chgData name="Tamilselvan Tamilmani" userId="db254fae-c63e-4443-b2aa-a33276e7ef56" providerId="ADAL" clId="{2D2A2101-F096-7842-9DD0-4A6A8CCA7DA7}" dt="2021-06-09T00:04:36.880" v="2524" actId="2696"/>
        <pc:sldMkLst>
          <pc:docMk/>
          <pc:sldMk cId="423627391" sldId="276"/>
        </pc:sldMkLst>
        <pc:spChg chg="add del mod">
          <ac:chgData name="Tamilselvan Tamilmani" userId="db254fae-c63e-4443-b2aa-a33276e7ef56" providerId="ADAL" clId="{2D2A2101-F096-7842-9DD0-4A6A8CCA7DA7}" dt="2021-06-06T19:29:36.547" v="126" actId="26606"/>
          <ac:spMkLst>
            <pc:docMk/>
            <pc:sldMk cId="423627391" sldId="276"/>
            <ac:spMk id="2" creationId="{22A6E0EA-190A-A64F-A562-80B618D9A227}"/>
          </ac:spMkLst>
        </pc:spChg>
        <pc:spChg chg="add mod">
          <ac:chgData name="Tamilselvan Tamilmani" userId="db254fae-c63e-4443-b2aa-a33276e7ef56" providerId="ADAL" clId="{2D2A2101-F096-7842-9DD0-4A6A8CCA7DA7}" dt="2021-06-09T00:04:25.579" v="2521" actId="21"/>
          <ac:spMkLst>
            <pc:docMk/>
            <pc:sldMk cId="423627391" sldId="276"/>
            <ac:spMk id="3" creationId="{4FE5A5A8-9495-9F4D-BB20-B0836951DC93}"/>
          </ac:spMkLst>
        </pc:spChg>
        <pc:spChg chg="add del mod">
          <ac:chgData name="Tamilselvan Tamilmani" userId="db254fae-c63e-4443-b2aa-a33276e7ef56" providerId="ADAL" clId="{2D2A2101-F096-7842-9DD0-4A6A8CCA7DA7}" dt="2021-06-06T19:29:36.547" v="126" actId="26606"/>
          <ac:spMkLst>
            <pc:docMk/>
            <pc:sldMk cId="423627391" sldId="276"/>
            <ac:spMk id="3" creationId="{A6B46E7E-4EE1-3246-B9C2-BB0E1997BBA5}"/>
          </ac:spMkLst>
        </pc:spChg>
        <pc:spChg chg="add del">
          <ac:chgData name="Tamilselvan Tamilmani" userId="db254fae-c63e-4443-b2aa-a33276e7ef56" providerId="ADAL" clId="{2D2A2101-F096-7842-9DD0-4A6A8CCA7DA7}" dt="2021-06-06T19:29:16.231" v="121" actId="26606"/>
          <ac:spMkLst>
            <pc:docMk/>
            <pc:sldMk cId="423627391" sldId="276"/>
            <ac:spMk id="9" creationId="{2550BE34-C2B8-49B8-8519-67A8CAD51AE9}"/>
          </ac:spMkLst>
        </pc:spChg>
        <pc:spChg chg="add del">
          <ac:chgData name="Tamilselvan Tamilmani" userId="db254fae-c63e-4443-b2aa-a33276e7ef56" providerId="ADAL" clId="{2D2A2101-F096-7842-9DD0-4A6A8CCA7DA7}" dt="2021-06-06T19:29:16.231" v="121" actId="26606"/>
          <ac:spMkLst>
            <pc:docMk/>
            <pc:sldMk cId="423627391" sldId="276"/>
            <ac:spMk id="11" creationId="{A7457DD9-5A45-400A-AB4B-4B4EDECA25F1}"/>
          </ac:spMkLst>
        </pc:spChg>
        <pc:spChg chg="add del">
          <ac:chgData name="Tamilselvan Tamilmani" userId="db254fae-c63e-4443-b2aa-a33276e7ef56" providerId="ADAL" clId="{2D2A2101-F096-7842-9DD0-4A6A8CCA7DA7}" dt="2021-06-06T19:29:16.231" v="121" actId="26606"/>
          <ac:spMkLst>
            <pc:docMk/>
            <pc:sldMk cId="423627391" sldId="276"/>
            <ac:spMk id="13" creationId="{441CF7D6-A660-431A-B0BB-140A0D5556B6}"/>
          </ac:spMkLst>
        </pc:spChg>
        <pc:spChg chg="add del">
          <ac:chgData name="Tamilselvan Tamilmani" userId="db254fae-c63e-4443-b2aa-a33276e7ef56" providerId="ADAL" clId="{2D2A2101-F096-7842-9DD0-4A6A8CCA7DA7}" dt="2021-06-06T19:29:16.231" v="121" actId="26606"/>
          <ac:spMkLst>
            <pc:docMk/>
            <pc:sldMk cId="423627391" sldId="276"/>
            <ac:spMk id="15" creationId="{0570A85B-3810-4F95-97B0-CBF4CCDB381C}"/>
          </ac:spMkLst>
        </pc:spChg>
        <pc:spChg chg="add del">
          <ac:chgData name="Tamilselvan Tamilmani" userId="db254fae-c63e-4443-b2aa-a33276e7ef56" providerId="ADAL" clId="{2D2A2101-F096-7842-9DD0-4A6A8CCA7DA7}" dt="2021-06-06T19:29:20.926" v="123" actId="26606"/>
          <ac:spMkLst>
            <pc:docMk/>
            <pc:sldMk cId="423627391" sldId="276"/>
            <ac:spMk id="17" creationId="{8FC9BE17-9A7B-462D-AE50-3D8777387304}"/>
          </ac:spMkLst>
        </pc:spChg>
        <pc:spChg chg="add del">
          <ac:chgData name="Tamilselvan Tamilmani" userId="db254fae-c63e-4443-b2aa-a33276e7ef56" providerId="ADAL" clId="{2D2A2101-F096-7842-9DD0-4A6A8CCA7DA7}" dt="2021-06-06T19:29:20.926" v="123" actId="26606"/>
          <ac:spMkLst>
            <pc:docMk/>
            <pc:sldMk cId="423627391" sldId="276"/>
            <ac:spMk id="18" creationId="{3EBE8569-6AEC-4B8C-8D53-2DE337CDBA65}"/>
          </ac:spMkLst>
        </pc:spChg>
        <pc:spChg chg="add del">
          <ac:chgData name="Tamilselvan Tamilmani" userId="db254fae-c63e-4443-b2aa-a33276e7ef56" providerId="ADAL" clId="{2D2A2101-F096-7842-9DD0-4A6A8CCA7DA7}" dt="2021-06-06T19:29:20.926" v="123" actId="26606"/>
          <ac:spMkLst>
            <pc:docMk/>
            <pc:sldMk cId="423627391" sldId="276"/>
            <ac:spMk id="19" creationId="{55D4142C-5077-457F-A6AD-3FECFDB39685}"/>
          </ac:spMkLst>
        </pc:spChg>
        <pc:spChg chg="add del">
          <ac:chgData name="Tamilselvan Tamilmani" userId="db254fae-c63e-4443-b2aa-a33276e7ef56" providerId="ADAL" clId="{2D2A2101-F096-7842-9DD0-4A6A8CCA7DA7}" dt="2021-06-06T19:29:20.926" v="123" actId="26606"/>
          <ac:spMkLst>
            <pc:docMk/>
            <pc:sldMk cId="423627391" sldId="276"/>
            <ac:spMk id="20" creationId="{7A5F0580-5EE9-419F-96EE-B6529EF6E7D0}"/>
          </ac:spMkLst>
        </pc:spChg>
        <pc:spChg chg="add del">
          <ac:chgData name="Tamilselvan Tamilmani" userId="db254fae-c63e-4443-b2aa-a33276e7ef56" providerId="ADAL" clId="{2D2A2101-F096-7842-9DD0-4A6A8CCA7DA7}" dt="2021-06-06T19:29:36.527" v="125" actId="26606"/>
          <ac:spMkLst>
            <pc:docMk/>
            <pc:sldMk cId="423627391" sldId="276"/>
            <ac:spMk id="22" creationId="{4E53A02A-0A33-40D9-A04E-36FA92BFD8A3}"/>
          </ac:spMkLst>
        </pc:spChg>
        <pc:spChg chg="add del">
          <ac:chgData name="Tamilselvan Tamilmani" userId="db254fae-c63e-4443-b2aa-a33276e7ef56" providerId="ADAL" clId="{2D2A2101-F096-7842-9DD0-4A6A8CCA7DA7}" dt="2021-06-06T19:29:36.527" v="125" actId="26606"/>
          <ac:spMkLst>
            <pc:docMk/>
            <pc:sldMk cId="423627391" sldId="276"/>
            <ac:spMk id="23" creationId="{216DD803-634F-4EF2-A1E7-B1911DEE9D0B}"/>
          </ac:spMkLst>
        </pc:spChg>
        <pc:spChg chg="add del">
          <ac:chgData name="Tamilselvan Tamilmani" userId="db254fae-c63e-4443-b2aa-a33276e7ef56" providerId="ADAL" clId="{2D2A2101-F096-7842-9DD0-4A6A8CCA7DA7}" dt="2021-06-06T19:29:36.527" v="125" actId="26606"/>
          <ac:spMkLst>
            <pc:docMk/>
            <pc:sldMk cId="423627391" sldId="276"/>
            <ac:spMk id="24" creationId="{A77B63F8-D1F3-4D40-B2D4-779BAE82BE6D}"/>
          </ac:spMkLst>
        </pc:spChg>
        <pc:spChg chg="add del">
          <ac:chgData name="Tamilselvan Tamilmani" userId="db254fae-c63e-4443-b2aa-a33276e7ef56" providerId="ADAL" clId="{2D2A2101-F096-7842-9DD0-4A6A8CCA7DA7}" dt="2021-06-06T22:58:34.895" v="849" actId="26606"/>
          <ac:spMkLst>
            <pc:docMk/>
            <pc:sldMk cId="423627391" sldId="276"/>
            <ac:spMk id="26" creationId="{01D0AF59-99C3-4251-AB9A-C966C6AD4400}"/>
          </ac:spMkLst>
        </pc:spChg>
        <pc:spChg chg="add del">
          <ac:chgData name="Tamilselvan Tamilmani" userId="db254fae-c63e-4443-b2aa-a33276e7ef56" providerId="ADAL" clId="{2D2A2101-F096-7842-9DD0-4A6A8CCA7DA7}" dt="2021-06-06T22:58:34.895" v="849" actId="26606"/>
          <ac:spMkLst>
            <pc:docMk/>
            <pc:sldMk cId="423627391" sldId="276"/>
            <ac:spMk id="27" creationId="{1855405F-37A2-4869-9154-F8BE3BECE6C3}"/>
          </ac:spMkLst>
        </pc:spChg>
        <pc:spChg chg="add">
          <ac:chgData name="Tamilselvan Tamilmani" userId="db254fae-c63e-4443-b2aa-a33276e7ef56" providerId="ADAL" clId="{2D2A2101-F096-7842-9DD0-4A6A8CCA7DA7}" dt="2021-06-06T22:58:34.895" v="849" actId="26606"/>
          <ac:spMkLst>
            <pc:docMk/>
            <pc:sldMk cId="423627391" sldId="276"/>
            <ac:spMk id="32" creationId="{F3060C83-F051-4F0E-ABAD-AA0DFC48B218}"/>
          </ac:spMkLst>
        </pc:spChg>
        <pc:spChg chg="add">
          <ac:chgData name="Tamilselvan Tamilmani" userId="db254fae-c63e-4443-b2aa-a33276e7ef56" providerId="ADAL" clId="{2D2A2101-F096-7842-9DD0-4A6A8CCA7DA7}" dt="2021-06-06T22:58:34.895" v="849" actId="26606"/>
          <ac:spMkLst>
            <pc:docMk/>
            <pc:sldMk cId="423627391" sldId="276"/>
            <ac:spMk id="34" creationId="{83C98ABE-055B-441F-B07E-44F97F083C39}"/>
          </ac:spMkLst>
        </pc:spChg>
        <pc:spChg chg="add">
          <ac:chgData name="Tamilselvan Tamilmani" userId="db254fae-c63e-4443-b2aa-a33276e7ef56" providerId="ADAL" clId="{2D2A2101-F096-7842-9DD0-4A6A8CCA7DA7}" dt="2021-06-06T22:58:34.895" v="849" actId="26606"/>
          <ac:spMkLst>
            <pc:docMk/>
            <pc:sldMk cId="423627391" sldId="276"/>
            <ac:spMk id="36" creationId="{29FDB030-9B49-4CED-8CCD-4D99382388AC}"/>
          </ac:spMkLst>
        </pc:spChg>
        <pc:spChg chg="add">
          <ac:chgData name="Tamilselvan Tamilmani" userId="db254fae-c63e-4443-b2aa-a33276e7ef56" providerId="ADAL" clId="{2D2A2101-F096-7842-9DD0-4A6A8CCA7DA7}" dt="2021-06-06T22:58:34.895" v="849" actId="26606"/>
          <ac:spMkLst>
            <pc:docMk/>
            <pc:sldMk cId="423627391" sldId="276"/>
            <ac:spMk id="38" creationId="{3783CA14-24A1-485C-8B30-D6A5D87987AD}"/>
          </ac:spMkLst>
        </pc:spChg>
        <pc:spChg chg="add">
          <ac:chgData name="Tamilselvan Tamilmani" userId="db254fae-c63e-4443-b2aa-a33276e7ef56" providerId="ADAL" clId="{2D2A2101-F096-7842-9DD0-4A6A8CCA7DA7}" dt="2021-06-06T22:58:34.895" v="849" actId="26606"/>
          <ac:spMkLst>
            <pc:docMk/>
            <pc:sldMk cId="423627391" sldId="276"/>
            <ac:spMk id="40" creationId="{9A97C86A-04D6-40F7-AE84-31AB43E6A846}"/>
          </ac:spMkLst>
        </pc:spChg>
        <pc:spChg chg="add">
          <ac:chgData name="Tamilselvan Tamilmani" userId="db254fae-c63e-4443-b2aa-a33276e7ef56" providerId="ADAL" clId="{2D2A2101-F096-7842-9DD0-4A6A8CCA7DA7}" dt="2021-06-06T22:58:34.895" v="849" actId="26606"/>
          <ac:spMkLst>
            <pc:docMk/>
            <pc:sldMk cId="423627391" sldId="276"/>
            <ac:spMk id="42" creationId="{FF9F2414-84E8-453E-B1F3-389FDE8192D9}"/>
          </ac:spMkLst>
        </pc:spChg>
        <pc:spChg chg="add">
          <ac:chgData name="Tamilselvan Tamilmani" userId="db254fae-c63e-4443-b2aa-a33276e7ef56" providerId="ADAL" clId="{2D2A2101-F096-7842-9DD0-4A6A8CCA7DA7}" dt="2021-06-06T22:58:34.895" v="849" actId="26606"/>
          <ac:spMkLst>
            <pc:docMk/>
            <pc:sldMk cId="423627391" sldId="276"/>
            <ac:spMk id="44" creationId="{3ECA69A1-7536-43AC-85EF-C7106179F5ED}"/>
          </ac:spMkLst>
        </pc:spChg>
        <pc:picChg chg="add del mod ord">
          <ac:chgData name="Tamilselvan Tamilmani" userId="db254fae-c63e-4443-b2aa-a33276e7ef56" providerId="ADAL" clId="{2D2A2101-F096-7842-9DD0-4A6A8CCA7DA7}" dt="2021-06-09T00:04:25.579" v="2521" actId="21"/>
          <ac:picMkLst>
            <pc:docMk/>
            <pc:sldMk cId="423627391" sldId="276"/>
            <ac:picMk id="4" creationId="{1B1D13ED-AEB1-6E4B-ADE9-4C7FC0CA7600}"/>
          </ac:picMkLst>
        </pc:picChg>
      </pc:sldChg>
      <pc:sldChg chg="addSp delSp modSp new mod setBg">
        <pc:chgData name="Tamilselvan Tamilmani" userId="db254fae-c63e-4443-b2aa-a33276e7ef56" providerId="ADAL" clId="{2D2A2101-F096-7842-9DD0-4A6A8CCA7DA7}" dt="2021-06-06T21:51:09.798" v="361" actId="26606"/>
        <pc:sldMkLst>
          <pc:docMk/>
          <pc:sldMk cId="3958535131" sldId="277"/>
        </pc:sldMkLst>
        <pc:spChg chg="del">
          <ac:chgData name="Tamilselvan Tamilmani" userId="db254fae-c63e-4443-b2aa-a33276e7ef56" providerId="ADAL" clId="{2D2A2101-F096-7842-9DD0-4A6A8CCA7DA7}" dt="2021-06-06T21:51:09.798" v="361" actId="26606"/>
          <ac:spMkLst>
            <pc:docMk/>
            <pc:sldMk cId="3958535131" sldId="277"/>
            <ac:spMk id="2" creationId="{2026D31E-D15D-9F47-959B-0E07B99DB45C}"/>
          </ac:spMkLst>
        </pc:spChg>
        <pc:spChg chg="del">
          <ac:chgData name="Tamilselvan Tamilmani" userId="db254fae-c63e-4443-b2aa-a33276e7ef56" providerId="ADAL" clId="{2D2A2101-F096-7842-9DD0-4A6A8CCA7DA7}" dt="2021-06-06T21:51:09.798" v="361" actId="26606"/>
          <ac:spMkLst>
            <pc:docMk/>
            <pc:sldMk cId="3958535131" sldId="277"/>
            <ac:spMk id="3" creationId="{29670865-2C38-3248-B411-371DF4550D3B}"/>
          </ac:spMkLst>
        </pc:spChg>
        <pc:spChg chg="add">
          <ac:chgData name="Tamilselvan Tamilmani" userId="db254fae-c63e-4443-b2aa-a33276e7ef56" providerId="ADAL" clId="{2D2A2101-F096-7842-9DD0-4A6A8CCA7DA7}" dt="2021-06-06T21:51:09.798" v="361" actId="26606"/>
          <ac:spMkLst>
            <pc:docMk/>
            <pc:sldMk cId="3958535131" sldId="277"/>
            <ac:spMk id="9" creationId="{F3060C83-F051-4F0E-ABAD-AA0DFC48B218}"/>
          </ac:spMkLst>
        </pc:spChg>
        <pc:spChg chg="add">
          <ac:chgData name="Tamilselvan Tamilmani" userId="db254fae-c63e-4443-b2aa-a33276e7ef56" providerId="ADAL" clId="{2D2A2101-F096-7842-9DD0-4A6A8CCA7DA7}" dt="2021-06-06T21:51:09.798" v="361" actId="26606"/>
          <ac:spMkLst>
            <pc:docMk/>
            <pc:sldMk cId="3958535131" sldId="277"/>
            <ac:spMk id="11" creationId="{83C98ABE-055B-441F-B07E-44F97F083C39}"/>
          </ac:spMkLst>
        </pc:spChg>
        <pc:spChg chg="add">
          <ac:chgData name="Tamilselvan Tamilmani" userId="db254fae-c63e-4443-b2aa-a33276e7ef56" providerId="ADAL" clId="{2D2A2101-F096-7842-9DD0-4A6A8CCA7DA7}" dt="2021-06-06T21:51:09.798" v="361" actId="26606"/>
          <ac:spMkLst>
            <pc:docMk/>
            <pc:sldMk cId="3958535131" sldId="277"/>
            <ac:spMk id="13" creationId="{29FDB030-9B49-4CED-8CCD-4D99382388AC}"/>
          </ac:spMkLst>
        </pc:spChg>
        <pc:spChg chg="add">
          <ac:chgData name="Tamilselvan Tamilmani" userId="db254fae-c63e-4443-b2aa-a33276e7ef56" providerId="ADAL" clId="{2D2A2101-F096-7842-9DD0-4A6A8CCA7DA7}" dt="2021-06-06T21:51:09.798" v="361" actId="26606"/>
          <ac:spMkLst>
            <pc:docMk/>
            <pc:sldMk cId="3958535131" sldId="277"/>
            <ac:spMk id="15" creationId="{3783CA14-24A1-485C-8B30-D6A5D87987AD}"/>
          </ac:spMkLst>
        </pc:spChg>
        <pc:spChg chg="add">
          <ac:chgData name="Tamilselvan Tamilmani" userId="db254fae-c63e-4443-b2aa-a33276e7ef56" providerId="ADAL" clId="{2D2A2101-F096-7842-9DD0-4A6A8CCA7DA7}" dt="2021-06-06T21:51:09.798" v="361" actId="26606"/>
          <ac:spMkLst>
            <pc:docMk/>
            <pc:sldMk cId="3958535131" sldId="277"/>
            <ac:spMk id="17" creationId="{9A97C86A-04D6-40F7-AE84-31AB43E6A846}"/>
          </ac:spMkLst>
        </pc:spChg>
        <pc:spChg chg="add">
          <ac:chgData name="Tamilselvan Tamilmani" userId="db254fae-c63e-4443-b2aa-a33276e7ef56" providerId="ADAL" clId="{2D2A2101-F096-7842-9DD0-4A6A8CCA7DA7}" dt="2021-06-06T21:51:09.798" v="361" actId="26606"/>
          <ac:spMkLst>
            <pc:docMk/>
            <pc:sldMk cId="3958535131" sldId="277"/>
            <ac:spMk id="19" creationId="{FF9F2414-84E8-453E-B1F3-389FDE8192D9}"/>
          </ac:spMkLst>
        </pc:spChg>
        <pc:spChg chg="add">
          <ac:chgData name="Tamilselvan Tamilmani" userId="db254fae-c63e-4443-b2aa-a33276e7ef56" providerId="ADAL" clId="{2D2A2101-F096-7842-9DD0-4A6A8CCA7DA7}" dt="2021-06-06T21:51:09.798" v="361" actId="26606"/>
          <ac:spMkLst>
            <pc:docMk/>
            <pc:sldMk cId="3958535131" sldId="277"/>
            <ac:spMk id="21" creationId="{3ECA69A1-7536-43AC-85EF-C7106179F5ED}"/>
          </ac:spMkLst>
        </pc:spChg>
        <pc:picChg chg="add mod">
          <ac:chgData name="Tamilselvan Tamilmani" userId="db254fae-c63e-4443-b2aa-a33276e7ef56" providerId="ADAL" clId="{2D2A2101-F096-7842-9DD0-4A6A8CCA7DA7}" dt="2021-06-06T21:51:09.798" v="361" actId="26606"/>
          <ac:picMkLst>
            <pc:docMk/>
            <pc:sldMk cId="3958535131" sldId="277"/>
            <ac:picMk id="4" creationId="{5CC5B8BE-0698-EF4B-AEE2-9352352F41B2}"/>
          </ac:picMkLst>
        </pc:picChg>
      </pc:sldChg>
      <pc:sldChg chg="addSp delSp modSp new mod setBg addAnim delAnim">
        <pc:chgData name="Tamilselvan Tamilmani" userId="db254fae-c63e-4443-b2aa-a33276e7ef56" providerId="ADAL" clId="{2D2A2101-F096-7842-9DD0-4A6A8CCA7DA7}" dt="2021-06-08T23:14:10.506" v="2369" actId="207"/>
        <pc:sldMkLst>
          <pc:docMk/>
          <pc:sldMk cId="2031280150" sldId="278"/>
        </pc:sldMkLst>
        <pc:spChg chg="mod ord">
          <ac:chgData name="Tamilselvan Tamilmani" userId="db254fae-c63e-4443-b2aa-a33276e7ef56" providerId="ADAL" clId="{2D2A2101-F096-7842-9DD0-4A6A8CCA7DA7}" dt="2021-06-08T23:14:10.506" v="2369" actId="207"/>
          <ac:spMkLst>
            <pc:docMk/>
            <pc:sldMk cId="2031280150" sldId="278"/>
            <ac:spMk id="2" creationId="{58E0DD19-FEEC-B84C-A5A0-44A9851D9D4E}"/>
          </ac:spMkLst>
        </pc:spChg>
        <pc:spChg chg="del">
          <ac:chgData name="Tamilselvan Tamilmani" userId="db254fae-c63e-4443-b2aa-a33276e7ef56" providerId="ADAL" clId="{2D2A2101-F096-7842-9DD0-4A6A8CCA7DA7}" dt="2021-06-06T21:52:02.119" v="378" actId="26606"/>
          <ac:spMkLst>
            <pc:docMk/>
            <pc:sldMk cId="2031280150" sldId="278"/>
            <ac:spMk id="3" creationId="{E51511DE-73D4-8542-8ACF-4CABDD26CF90}"/>
          </ac:spMkLst>
        </pc:spChg>
        <pc:spChg chg="add del">
          <ac:chgData name="Tamilselvan Tamilmani" userId="db254fae-c63e-4443-b2aa-a33276e7ef56" providerId="ADAL" clId="{2D2A2101-F096-7842-9DD0-4A6A8CCA7DA7}" dt="2021-06-06T22:41:39.648" v="659" actId="26606"/>
          <ac:spMkLst>
            <pc:docMk/>
            <pc:sldMk cId="2031280150" sldId="278"/>
            <ac:spMk id="9" creationId="{B4D3D850-2041-4B7C-AED9-54DA385B14F7}"/>
          </ac:spMkLst>
        </pc:spChg>
        <pc:spChg chg="add del">
          <ac:chgData name="Tamilselvan Tamilmani" userId="db254fae-c63e-4443-b2aa-a33276e7ef56" providerId="ADAL" clId="{2D2A2101-F096-7842-9DD0-4A6A8CCA7DA7}" dt="2021-06-06T22:41:39.648" v="659" actId="26606"/>
          <ac:spMkLst>
            <pc:docMk/>
            <pc:sldMk cId="2031280150" sldId="278"/>
            <ac:spMk id="15" creationId="{5707F116-8EC0-4822-9067-186AC8C96EB8}"/>
          </ac:spMkLst>
        </pc:spChg>
        <pc:spChg chg="add del">
          <ac:chgData name="Tamilselvan Tamilmani" userId="db254fae-c63e-4443-b2aa-a33276e7ef56" providerId="ADAL" clId="{2D2A2101-F096-7842-9DD0-4A6A8CCA7DA7}" dt="2021-06-06T22:41:39.648" v="659" actId="26606"/>
          <ac:spMkLst>
            <pc:docMk/>
            <pc:sldMk cId="2031280150" sldId="278"/>
            <ac:spMk id="17" creationId="{A77100AA-BF68-4139-8224-79EA1F9164BA}"/>
          </ac:spMkLst>
        </pc:spChg>
        <pc:spChg chg="add del">
          <ac:chgData name="Tamilselvan Tamilmani" userId="db254fae-c63e-4443-b2aa-a33276e7ef56" providerId="ADAL" clId="{2D2A2101-F096-7842-9DD0-4A6A8CCA7DA7}" dt="2021-06-06T22:41:31.308" v="647" actId="26606"/>
          <ac:spMkLst>
            <pc:docMk/>
            <pc:sldMk cId="2031280150" sldId="278"/>
            <ac:spMk id="34" creationId="{8DE2E8FE-B87B-430D-9722-167B5E2C2577}"/>
          </ac:spMkLst>
        </pc:spChg>
        <pc:spChg chg="add del">
          <ac:chgData name="Tamilselvan Tamilmani" userId="db254fae-c63e-4443-b2aa-a33276e7ef56" providerId="ADAL" clId="{2D2A2101-F096-7842-9DD0-4A6A8CCA7DA7}" dt="2021-06-06T22:41:31.308" v="647" actId="26606"/>
          <ac:spMkLst>
            <pc:docMk/>
            <pc:sldMk cId="2031280150" sldId="278"/>
            <ac:spMk id="36" creationId="{5E7AA7E8-8006-4E1F-A566-FCF37EE6F35D}"/>
          </ac:spMkLst>
        </pc:spChg>
        <pc:spChg chg="add del">
          <ac:chgData name="Tamilselvan Tamilmani" userId="db254fae-c63e-4443-b2aa-a33276e7ef56" providerId="ADAL" clId="{2D2A2101-F096-7842-9DD0-4A6A8CCA7DA7}" dt="2021-06-06T22:41:34.148" v="650" actId="26606"/>
          <ac:spMkLst>
            <pc:docMk/>
            <pc:sldMk cId="2031280150" sldId="278"/>
            <ac:spMk id="40" creationId="{C5CB530E-515E-412C-9DF1-5F8FFBD6F383}"/>
          </ac:spMkLst>
        </pc:spChg>
        <pc:spChg chg="add del">
          <ac:chgData name="Tamilselvan Tamilmani" userId="db254fae-c63e-4443-b2aa-a33276e7ef56" providerId="ADAL" clId="{2D2A2101-F096-7842-9DD0-4A6A8CCA7DA7}" dt="2021-06-06T22:41:34.148" v="650" actId="26606"/>
          <ac:spMkLst>
            <pc:docMk/>
            <pc:sldMk cId="2031280150" sldId="278"/>
            <ac:spMk id="41" creationId="{464EC53C-35C4-4E84-AFE2-A7D081852617}"/>
          </ac:spMkLst>
        </pc:spChg>
        <pc:spChg chg="add del">
          <ac:chgData name="Tamilselvan Tamilmani" userId="db254fae-c63e-4443-b2aa-a33276e7ef56" providerId="ADAL" clId="{2D2A2101-F096-7842-9DD0-4A6A8CCA7DA7}" dt="2021-06-06T22:41:34.148" v="650" actId="26606"/>
          <ac:spMkLst>
            <pc:docMk/>
            <pc:sldMk cId="2031280150" sldId="278"/>
            <ac:spMk id="42" creationId="{712D4376-A578-4FF1-94FC-245E7A6A489F}"/>
          </ac:spMkLst>
        </pc:spChg>
        <pc:spChg chg="add del">
          <ac:chgData name="Tamilselvan Tamilmani" userId="db254fae-c63e-4443-b2aa-a33276e7ef56" providerId="ADAL" clId="{2D2A2101-F096-7842-9DD0-4A6A8CCA7DA7}" dt="2021-06-06T22:41:34.148" v="650" actId="26606"/>
          <ac:spMkLst>
            <pc:docMk/>
            <pc:sldMk cId="2031280150" sldId="278"/>
            <ac:spMk id="43" creationId="{9A3F5928-D955-456A-97B5-AA390B8CE9D5}"/>
          </ac:spMkLst>
        </pc:spChg>
        <pc:spChg chg="add del">
          <ac:chgData name="Tamilselvan Tamilmani" userId="db254fae-c63e-4443-b2aa-a33276e7ef56" providerId="ADAL" clId="{2D2A2101-F096-7842-9DD0-4A6A8CCA7DA7}" dt="2021-06-06T22:41:34.148" v="650" actId="26606"/>
          <ac:spMkLst>
            <pc:docMk/>
            <pc:sldMk cId="2031280150" sldId="278"/>
            <ac:spMk id="44" creationId="{AEA7509D-F04F-40CB-A0B3-EEF16499CC9F}"/>
          </ac:spMkLst>
        </pc:spChg>
        <pc:spChg chg="add del">
          <ac:chgData name="Tamilselvan Tamilmani" userId="db254fae-c63e-4443-b2aa-a33276e7ef56" providerId="ADAL" clId="{2D2A2101-F096-7842-9DD0-4A6A8CCA7DA7}" dt="2021-06-06T22:41:35.916" v="653" actId="26606"/>
          <ac:spMkLst>
            <pc:docMk/>
            <pc:sldMk cId="2031280150" sldId="278"/>
            <ac:spMk id="46" creationId="{508BEF50-7B1E-49A4-BC19-5F4F1D755E64}"/>
          </ac:spMkLst>
        </pc:spChg>
        <pc:spChg chg="add del">
          <ac:chgData name="Tamilselvan Tamilmani" userId="db254fae-c63e-4443-b2aa-a33276e7ef56" providerId="ADAL" clId="{2D2A2101-F096-7842-9DD0-4A6A8CCA7DA7}" dt="2021-06-06T22:41:35.916" v="653" actId="26606"/>
          <ac:spMkLst>
            <pc:docMk/>
            <pc:sldMk cId="2031280150" sldId="278"/>
            <ac:spMk id="47" creationId="{E7F94237-0536-4DB1-8C95-39E355CED94B}"/>
          </ac:spMkLst>
        </pc:spChg>
        <pc:spChg chg="add del">
          <ac:chgData name="Tamilselvan Tamilmani" userId="db254fae-c63e-4443-b2aa-a33276e7ef56" providerId="ADAL" clId="{2D2A2101-F096-7842-9DD0-4A6A8CCA7DA7}" dt="2021-06-06T22:41:35.916" v="653" actId="26606"/>
          <ac:spMkLst>
            <pc:docMk/>
            <pc:sldMk cId="2031280150" sldId="278"/>
            <ac:spMk id="48" creationId="{3FBAD350-5664-4811-A208-657FB882D350}"/>
          </ac:spMkLst>
        </pc:spChg>
        <pc:spChg chg="add del">
          <ac:chgData name="Tamilselvan Tamilmani" userId="db254fae-c63e-4443-b2aa-a33276e7ef56" providerId="ADAL" clId="{2D2A2101-F096-7842-9DD0-4A6A8CCA7DA7}" dt="2021-06-06T22:41:35.916" v="653" actId="26606"/>
          <ac:spMkLst>
            <pc:docMk/>
            <pc:sldMk cId="2031280150" sldId="278"/>
            <ac:spMk id="49" creationId="{1A3C89F8-0D2F-47FF-B903-151248265F47}"/>
          </ac:spMkLst>
        </pc:spChg>
        <pc:spChg chg="add del">
          <ac:chgData name="Tamilselvan Tamilmani" userId="db254fae-c63e-4443-b2aa-a33276e7ef56" providerId="ADAL" clId="{2D2A2101-F096-7842-9DD0-4A6A8CCA7DA7}" dt="2021-06-06T22:41:35.916" v="653" actId="26606"/>
          <ac:spMkLst>
            <pc:docMk/>
            <pc:sldMk cId="2031280150" sldId="278"/>
            <ac:spMk id="50" creationId="{C39ADB8F-D187-49D7-BDCF-C1B6DC727068}"/>
          </ac:spMkLst>
        </pc:spChg>
        <pc:spChg chg="add del">
          <ac:chgData name="Tamilselvan Tamilmani" userId="db254fae-c63e-4443-b2aa-a33276e7ef56" providerId="ADAL" clId="{2D2A2101-F096-7842-9DD0-4A6A8CCA7DA7}" dt="2021-06-06T22:41:35.916" v="653" actId="26606"/>
          <ac:spMkLst>
            <pc:docMk/>
            <pc:sldMk cId="2031280150" sldId="278"/>
            <ac:spMk id="51" creationId="{C5CB530E-515E-412C-9DF1-5F8FFBD6F383}"/>
          </ac:spMkLst>
        </pc:spChg>
        <pc:spChg chg="add del">
          <ac:chgData name="Tamilselvan Tamilmani" userId="db254fae-c63e-4443-b2aa-a33276e7ef56" providerId="ADAL" clId="{2D2A2101-F096-7842-9DD0-4A6A8CCA7DA7}" dt="2021-06-06T22:41:35.916" v="653" actId="26606"/>
          <ac:spMkLst>
            <pc:docMk/>
            <pc:sldMk cId="2031280150" sldId="278"/>
            <ac:spMk id="52" creationId="{712D4376-A578-4FF1-94FC-245E7A6A489F}"/>
          </ac:spMkLst>
        </pc:spChg>
        <pc:spChg chg="add del">
          <ac:chgData name="Tamilselvan Tamilmani" userId="db254fae-c63e-4443-b2aa-a33276e7ef56" providerId="ADAL" clId="{2D2A2101-F096-7842-9DD0-4A6A8CCA7DA7}" dt="2021-06-06T22:41:35.916" v="653" actId="26606"/>
          <ac:spMkLst>
            <pc:docMk/>
            <pc:sldMk cId="2031280150" sldId="278"/>
            <ac:spMk id="53" creationId="{AEA7509D-F04F-40CB-A0B3-EEF16499CC9F}"/>
          </ac:spMkLst>
        </pc:spChg>
        <pc:spChg chg="add del">
          <ac:chgData name="Tamilselvan Tamilmani" userId="db254fae-c63e-4443-b2aa-a33276e7ef56" providerId="ADAL" clId="{2D2A2101-F096-7842-9DD0-4A6A8CCA7DA7}" dt="2021-06-06T22:41:36.627" v="656" actId="26606"/>
          <ac:spMkLst>
            <pc:docMk/>
            <pc:sldMk cId="2031280150" sldId="278"/>
            <ac:spMk id="56" creationId="{464EC53C-35C4-4E84-AFE2-A7D081852617}"/>
          </ac:spMkLst>
        </pc:spChg>
        <pc:spChg chg="add del">
          <ac:chgData name="Tamilselvan Tamilmani" userId="db254fae-c63e-4443-b2aa-a33276e7ef56" providerId="ADAL" clId="{2D2A2101-F096-7842-9DD0-4A6A8CCA7DA7}" dt="2021-06-06T22:41:36.627" v="656" actId="26606"/>
          <ac:spMkLst>
            <pc:docMk/>
            <pc:sldMk cId="2031280150" sldId="278"/>
            <ac:spMk id="57" creationId="{9A3F5928-D955-456A-97B5-AA390B8CE9D5}"/>
          </ac:spMkLst>
        </pc:spChg>
        <pc:spChg chg="add del">
          <ac:chgData name="Tamilselvan Tamilmani" userId="db254fae-c63e-4443-b2aa-a33276e7ef56" providerId="ADAL" clId="{2D2A2101-F096-7842-9DD0-4A6A8CCA7DA7}" dt="2021-06-06T22:41:36.627" v="656" actId="26606"/>
          <ac:spMkLst>
            <pc:docMk/>
            <pc:sldMk cId="2031280150" sldId="278"/>
            <ac:spMk id="59" creationId="{C5CB530E-515E-412C-9DF1-5F8FFBD6F383}"/>
          </ac:spMkLst>
        </pc:spChg>
        <pc:spChg chg="add del">
          <ac:chgData name="Tamilselvan Tamilmani" userId="db254fae-c63e-4443-b2aa-a33276e7ef56" providerId="ADAL" clId="{2D2A2101-F096-7842-9DD0-4A6A8CCA7DA7}" dt="2021-06-06T22:41:36.627" v="656" actId="26606"/>
          <ac:spMkLst>
            <pc:docMk/>
            <pc:sldMk cId="2031280150" sldId="278"/>
            <ac:spMk id="60" creationId="{712D4376-A578-4FF1-94FC-245E7A6A489F}"/>
          </ac:spMkLst>
        </pc:spChg>
        <pc:spChg chg="add del">
          <ac:chgData name="Tamilselvan Tamilmani" userId="db254fae-c63e-4443-b2aa-a33276e7ef56" providerId="ADAL" clId="{2D2A2101-F096-7842-9DD0-4A6A8CCA7DA7}" dt="2021-06-06T22:41:36.627" v="656" actId="26606"/>
          <ac:spMkLst>
            <pc:docMk/>
            <pc:sldMk cId="2031280150" sldId="278"/>
            <ac:spMk id="61" creationId="{AEA7509D-F04F-40CB-A0B3-EEF16499CC9F}"/>
          </ac:spMkLst>
        </pc:spChg>
        <pc:spChg chg="add del">
          <ac:chgData name="Tamilselvan Tamilmani" userId="db254fae-c63e-4443-b2aa-a33276e7ef56" providerId="ADAL" clId="{2D2A2101-F096-7842-9DD0-4A6A8CCA7DA7}" dt="2021-06-06T22:41:39.638" v="658" actId="26606"/>
          <ac:spMkLst>
            <pc:docMk/>
            <pc:sldMk cId="2031280150" sldId="278"/>
            <ac:spMk id="63" creationId="{8DE2E8FE-B87B-430D-9722-167B5E2C2577}"/>
          </ac:spMkLst>
        </pc:spChg>
        <pc:spChg chg="add del">
          <ac:chgData name="Tamilselvan Tamilmani" userId="db254fae-c63e-4443-b2aa-a33276e7ef56" providerId="ADAL" clId="{2D2A2101-F096-7842-9DD0-4A6A8CCA7DA7}" dt="2021-06-06T22:41:39.638" v="658" actId="26606"/>
          <ac:spMkLst>
            <pc:docMk/>
            <pc:sldMk cId="2031280150" sldId="278"/>
            <ac:spMk id="64" creationId="{5E7AA7E8-8006-4E1F-A566-FCF37EE6F35D}"/>
          </ac:spMkLst>
        </pc:spChg>
        <pc:spChg chg="add del">
          <ac:chgData name="Tamilselvan Tamilmani" userId="db254fae-c63e-4443-b2aa-a33276e7ef56" providerId="ADAL" clId="{2D2A2101-F096-7842-9DD0-4A6A8CCA7DA7}" dt="2021-06-06T22:44:58.148" v="673" actId="26606"/>
          <ac:spMkLst>
            <pc:docMk/>
            <pc:sldMk cId="2031280150" sldId="278"/>
            <ac:spMk id="67" creationId="{EF666E30-6F0A-449A-BEC2-DF59127354DF}"/>
          </ac:spMkLst>
        </pc:spChg>
        <pc:spChg chg="add del">
          <ac:chgData name="Tamilselvan Tamilmani" userId="db254fae-c63e-4443-b2aa-a33276e7ef56" providerId="ADAL" clId="{2D2A2101-F096-7842-9DD0-4A6A8CCA7DA7}" dt="2021-06-06T22:44:58.148" v="673" actId="26606"/>
          <ac:spMkLst>
            <pc:docMk/>
            <pc:sldMk cId="2031280150" sldId="278"/>
            <ac:spMk id="68" creationId="{CE3C5560-7A9C-489F-9148-18C5E1D0F0B2}"/>
          </ac:spMkLst>
        </pc:spChg>
        <pc:spChg chg="add del">
          <ac:chgData name="Tamilselvan Tamilmani" userId="db254fae-c63e-4443-b2aa-a33276e7ef56" providerId="ADAL" clId="{2D2A2101-F096-7842-9DD0-4A6A8CCA7DA7}" dt="2021-06-06T22:44:58.148" v="673" actId="26606"/>
          <ac:spMkLst>
            <pc:docMk/>
            <pc:sldMk cId="2031280150" sldId="278"/>
            <ac:spMk id="69" creationId="{C5CB530E-515E-412C-9DF1-5F8FFBD6F383}"/>
          </ac:spMkLst>
        </pc:spChg>
        <pc:spChg chg="add del">
          <ac:chgData name="Tamilselvan Tamilmani" userId="db254fae-c63e-4443-b2aa-a33276e7ef56" providerId="ADAL" clId="{2D2A2101-F096-7842-9DD0-4A6A8CCA7DA7}" dt="2021-06-06T22:44:58.148" v="673" actId="26606"/>
          <ac:spMkLst>
            <pc:docMk/>
            <pc:sldMk cId="2031280150" sldId="278"/>
            <ac:spMk id="70" creationId="{712D4376-A578-4FF1-94FC-245E7A6A489F}"/>
          </ac:spMkLst>
        </pc:spChg>
        <pc:spChg chg="add del">
          <ac:chgData name="Tamilselvan Tamilmani" userId="db254fae-c63e-4443-b2aa-a33276e7ef56" providerId="ADAL" clId="{2D2A2101-F096-7842-9DD0-4A6A8CCA7DA7}" dt="2021-06-06T22:44:58.148" v="673" actId="26606"/>
          <ac:spMkLst>
            <pc:docMk/>
            <pc:sldMk cId="2031280150" sldId="278"/>
            <ac:spMk id="71" creationId="{AEA7509D-F04F-40CB-A0B3-EEF16499CC9F}"/>
          </ac:spMkLst>
        </pc:spChg>
        <pc:spChg chg="add">
          <ac:chgData name="Tamilselvan Tamilmani" userId="db254fae-c63e-4443-b2aa-a33276e7ef56" providerId="ADAL" clId="{2D2A2101-F096-7842-9DD0-4A6A8CCA7DA7}" dt="2021-06-06T22:44:58.148" v="673" actId="26606"/>
          <ac:spMkLst>
            <pc:docMk/>
            <pc:sldMk cId="2031280150" sldId="278"/>
            <ac:spMk id="77" creationId="{464EC53C-35C4-4E84-AFE2-A7D081852617}"/>
          </ac:spMkLst>
        </pc:spChg>
        <pc:spChg chg="add">
          <ac:chgData name="Tamilselvan Tamilmani" userId="db254fae-c63e-4443-b2aa-a33276e7ef56" providerId="ADAL" clId="{2D2A2101-F096-7842-9DD0-4A6A8CCA7DA7}" dt="2021-06-06T22:44:58.148" v="673" actId="26606"/>
          <ac:spMkLst>
            <pc:docMk/>
            <pc:sldMk cId="2031280150" sldId="278"/>
            <ac:spMk id="79" creationId="{9A3F5928-D955-456A-97B5-AA390B8CE9D5}"/>
          </ac:spMkLst>
        </pc:spChg>
        <pc:spChg chg="add">
          <ac:chgData name="Tamilselvan Tamilmani" userId="db254fae-c63e-4443-b2aa-a33276e7ef56" providerId="ADAL" clId="{2D2A2101-F096-7842-9DD0-4A6A8CCA7DA7}" dt="2021-06-06T22:44:58.148" v="673" actId="26606"/>
          <ac:spMkLst>
            <pc:docMk/>
            <pc:sldMk cId="2031280150" sldId="278"/>
            <ac:spMk id="83" creationId="{C5CB530E-515E-412C-9DF1-5F8FFBD6F383}"/>
          </ac:spMkLst>
        </pc:spChg>
        <pc:spChg chg="add">
          <ac:chgData name="Tamilselvan Tamilmani" userId="db254fae-c63e-4443-b2aa-a33276e7ef56" providerId="ADAL" clId="{2D2A2101-F096-7842-9DD0-4A6A8CCA7DA7}" dt="2021-06-06T22:44:58.148" v="673" actId="26606"/>
          <ac:spMkLst>
            <pc:docMk/>
            <pc:sldMk cId="2031280150" sldId="278"/>
            <ac:spMk id="85" creationId="{712D4376-A578-4FF1-94FC-245E7A6A489F}"/>
          </ac:spMkLst>
        </pc:spChg>
        <pc:spChg chg="add">
          <ac:chgData name="Tamilselvan Tamilmani" userId="db254fae-c63e-4443-b2aa-a33276e7ef56" providerId="ADAL" clId="{2D2A2101-F096-7842-9DD0-4A6A8CCA7DA7}" dt="2021-06-06T22:44:58.148" v="673" actId="26606"/>
          <ac:spMkLst>
            <pc:docMk/>
            <pc:sldMk cId="2031280150" sldId="278"/>
            <ac:spMk id="87" creationId="{AEA7509D-F04F-40CB-A0B3-EEF16499CC9F}"/>
          </ac:spMkLst>
        </pc:spChg>
        <pc:grpChg chg="add del">
          <ac:chgData name="Tamilselvan Tamilmani" userId="db254fae-c63e-4443-b2aa-a33276e7ef56" providerId="ADAL" clId="{2D2A2101-F096-7842-9DD0-4A6A8CCA7DA7}" dt="2021-06-06T22:41:39.648" v="659" actId="26606"/>
          <ac:grpSpMkLst>
            <pc:docMk/>
            <pc:sldMk cId="2031280150" sldId="278"/>
            <ac:grpSpMk id="11" creationId="{ABDF8F5F-D119-46D7-B35A-FF6930D5D09A}"/>
          </ac:grpSpMkLst>
        </pc:grpChg>
        <pc:grpChg chg="add del">
          <ac:chgData name="Tamilselvan Tamilmani" userId="db254fae-c63e-4443-b2aa-a33276e7ef56" providerId="ADAL" clId="{2D2A2101-F096-7842-9DD0-4A6A8CCA7DA7}" dt="2021-06-06T22:41:39.648" v="659" actId="26606"/>
          <ac:grpSpMkLst>
            <pc:docMk/>
            <pc:sldMk cId="2031280150" sldId="278"/>
            <ac:grpSpMk id="19" creationId="{8A9C60AD-F4C2-4B03-8DAE-163F0B32AECD}"/>
          </ac:grpSpMkLst>
        </pc:grpChg>
        <pc:grpChg chg="add del">
          <ac:chgData name="Tamilselvan Tamilmani" userId="db254fae-c63e-4443-b2aa-a33276e7ef56" providerId="ADAL" clId="{2D2A2101-F096-7842-9DD0-4A6A8CCA7DA7}" dt="2021-06-06T22:41:39.648" v="659" actId="26606"/>
          <ac:grpSpMkLst>
            <pc:docMk/>
            <pc:sldMk cId="2031280150" sldId="278"/>
            <ac:grpSpMk id="23" creationId="{989D8280-A836-4962-94D3-CEAE4E0B1BCC}"/>
          </ac:grpSpMkLst>
        </pc:grpChg>
        <pc:grpChg chg="add del">
          <ac:chgData name="Tamilselvan Tamilmani" userId="db254fae-c63e-4443-b2aa-a33276e7ef56" providerId="ADAL" clId="{2D2A2101-F096-7842-9DD0-4A6A8CCA7DA7}" dt="2021-06-06T22:41:39.648" v="659" actId="26606"/>
          <ac:grpSpMkLst>
            <pc:docMk/>
            <pc:sldMk cId="2031280150" sldId="278"/>
            <ac:grpSpMk id="27" creationId="{9960D1EE-8AC7-4766-B65A-A205CE100532}"/>
          </ac:grpSpMkLst>
        </pc:grpChg>
        <pc:picChg chg="add mod ord">
          <ac:chgData name="Tamilselvan Tamilmani" userId="db254fae-c63e-4443-b2aa-a33276e7ef56" providerId="ADAL" clId="{2D2A2101-F096-7842-9DD0-4A6A8CCA7DA7}" dt="2021-06-06T22:44:58.148" v="673" actId="26606"/>
          <ac:picMkLst>
            <pc:docMk/>
            <pc:sldMk cId="2031280150" sldId="278"/>
            <ac:picMk id="5" creationId="{9F079CC2-8AE7-4678-B79A-BABFE8E0A601}"/>
          </ac:picMkLst>
        </pc:picChg>
        <pc:cxnChg chg="add del">
          <ac:chgData name="Tamilselvan Tamilmani" userId="db254fae-c63e-4443-b2aa-a33276e7ef56" providerId="ADAL" clId="{2D2A2101-F096-7842-9DD0-4A6A8CCA7DA7}" dt="2021-06-06T22:41:31.308" v="647" actId="26606"/>
          <ac:cxnSpMkLst>
            <pc:docMk/>
            <pc:sldMk cId="2031280150" sldId="278"/>
            <ac:cxnSpMk id="38" creationId="{56020367-4FD5-4596-8E10-C5F095CD8DBF}"/>
          </ac:cxnSpMkLst>
        </pc:cxnChg>
        <pc:cxnChg chg="add del">
          <ac:chgData name="Tamilselvan Tamilmani" userId="db254fae-c63e-4443-b2aa-a33276e7ef56" providerId="ADAL" clId="{2D2A2101-F096-7842-9DD0-4A6A8CCA7DA7}" dt="2021-06-06T22:41:34.148" v="650" actId="26606"/>
          <ac:cxnSpMkLst>
            <pc:docMk/>
            <pc:sldMk cId="2031280150" sldId="278"/>
            <ac:cxnSpMk id="45" creationId="{56020367-4FD5-4596-8E10-C5F095CD8DBF}"/>
          </ac:cxnSpMkLst>
        </pc:cxnChg>
        <pc:cxnChg chg="add del">
          <ac:chgData name="Tamilselvan Tamilmani" userId="db254fae-c63e-4443-b2aa-a33276e7ef56" providerId="ADAL" clId="{2D2A2101-F096-7842-9DD0-4A6A8CCA7DA7}" dt="2021-06-06T22:41:35.916" v="653" actId="26606"/>
          <ac:cxnSpMkLst>
            <pc:docMk/>
            <pc:sldMk cId="2031280150" sldId="278"/>
            <ac:cxnSpMk id="54" creationId="{56020367-4FD5-4596-8E10-C5F095CD8DBF}"/>
          </ac:cxnSpMkLst>
        </pc:cxnChg>
        <pc:cxnChg chg="add del">
          <ac:chgData name="Tamilselvan Tamilmani" userId="db254fae-c63e-4443-b2aa-a33276e7ef56" providerId="ADAL" clId="{2D2A2101-F096-7842-9DD0-4A6A8CCA7DA7}" dt="2021-06-06T22:41:36.627" v="656" actId="26606"/>
          <ac:cxnSpMkLst>
            <pc:docMk/>
            <pc:sldMk cId="2031280150" sldId="278"/>
            <ac:cxnSpMk id="58" creationId="{56020367-4FD5-4596-8E10-C5F095CD8DBF}"/>
          </ac:cxnSpMkLst>
        </pc:cxnChg>
        <pc:cxnChg chg="add del">
          <ac:chgData name="Tamilselvan Tamilmani" userId="db254fae-c63e-4443-b2aa-a33276e7ef56" providerId="ADAL" clId="{2D2A2101-F096-7842-9DD0-4A6A8CCA7DA7}" dt="2021-06-06T22:41:39.638" v="658" actId="26606"/>
          <ac:cxnSpMkLst>
            <pc:docMk/>
            <pc:sldMk cId="2031280150" sldId="278"/>
            <ac:cxnSpMk id="65" creationId="{56020367-4FD5-4596-8E10-C5F095CD8DBF}"/>
          </ac:cxnSpMkLst>
        </pc:cxnChg>
        <pc:cxnChg chg="add del">
          <ac:chgData name="Tamilselvan Tamilmani" userId="db254fae-c63e-4443-b2aa-a33276e7ef56" providerId="ADAL" clId="{2D2A2101-F096-7842-9DD0-4A6A8CCA7DA7}" dt="2021-06-06T22:44:58.148" v="673" actId="26606"/>
          <ac:cxnSpMkLst>
            <pc:docMk/>
            <pc:sldMk cId="2031280150" sldId="278"/>
            <ac:cxnSpMk id="72" creationId="{56020367-4FD5-4596-8E10-C5F095CD8DBF}"/>
          </ac:cxnSpMkLst>
        </pc:cxnChg>
        <pc:cxnChg chg="add">
          <ac:chgData name="Tamilselvan Tamilmani" userId="db254fae-c63e-4443-b2aa-a33276e7ef56" providerId="ADAL" clId="{2D2A2101-F096-7842-9DD0-4A6A8CCA7DA7}" dt="2021-06-06T22:44:58.148" v="673" actId="26606"/>
          <ac:cxnSpMkLst>
            <pc:docMk/>
            <pc:sldMk cId="2031280150" sldId="278"/>
            <ac:cxnSpMk id="81" creationId="{56020367-4FD5-4596-8E10-C5F095CD8DBF}"/>
          </ac:cxnSpMkLst>
        </pc:cxnChg>
      </pc:sldChg>
      <pc:sldChg chg="addSp delSp modSp new mod setBg">
        <pc:chgData name="Tamilselvan Tamilmani" userId="db254fae-c63e-4443-b2aa-a33276e7ef56" providerId="ADAL" clId="{2D2A2101-F096-7842-9DD0-4A6A8CCA7DA7}" dt="2021-06-06T22:43:07.859" v="668" actId="26606"/>
        <pc:sldMkLst>
          <pc:docMk/>
          <pc:sldMk cId="4064743575" sldId="279"/>
        </pc:sldMkLst>
        <pc:spChg chg="mod">
          <ac:chgData name="Tamilselvan Tamilmani" userId="db254fae-c63e-4443-b2aa-a33276e7ef56" providerId="ADAL" clId="{2D2A2101-F096-7842-9DD0-4A6A8CCA7DA7}" dt="2021-06-06T22:43:07.859" v="668" actId="26606"/>
          <ac:spMkLst>
            <pc:docMk/>
            <pc:sldMk cId="4064743575" sldId="279"/>
            <ac:spMk id="2" creationId="{092CDEEC-23F8-D646-8606-7A47B62E7911}"/>
          </ac:spMkLst>
        </pc:spChg>
        <pc:spChg chg="del">
          <ac:chgData name="Tamilselvan Tamilmani" userId="db254fae-c63e-4443-b2aa-a33276e7ef56" providerId="ADAL" clId="{2D2A2101-F096-7842-9DD0-4A6A8CCA7DA7}" dt="2021-06-06T22:43:07.859" v="668" actId="26606"/>
          <ac:spMkLst>
            <pc:docMk/>
            <pc:sldMk cId="4064743575" sldId="279"/>
            <ac:spMk id="3" creationId="{E890B1F3-1CDD-BF41-9702-E24F74977F7D}"/>
          </ac:spMkLst>
        </pc:spChg>
        <pc:spChg chg="add">
          <ac:chgData name="Tamilselvan Tamilmani" userId="db254fae-c63e-4443-b2aa-a33276e7ef56" providerId="ADAL" clId="{2D2A2101-F096-7842-9DD0-4A6A8CCA7DA7}" dt="2021-06-06T22:43:07.859" v="668" actId="26606"/>
          <ac:spMkLst>
            <pc:docMk/>
            <pc:sldMk cId="4064743575" sldId="279"/>
            <ac:spMk id="9" creationId="{464EC53C-35C4-4E84-AFE2-A7D081852617}"/>
          </ac:spMkLst>
        </pc:spChg>
        <pc:spChg chg="add">
          <ac:chgData name="Tamilselvan Tamilmani" userId="db254fae-c63e-4443-b2aa-a33276e7ef56" providerId="ADAL" clId="{2D2A2101-F096-7842-9DD0-4A6A8CCA7DA7}" dt="2021-06-06T22:43:07.859" v="668" actId="26606"/>
          <ac:spMkLst>
            <pc:docMk/>
            <pc:sldMk cId="4064743575" sldId="279"/>
            <ac:spMk id="11" creationId="{9A3F5928-D955-456A-97B5-AA390B8CE9D5}"/>
          </ac:spMkLst>
        </pc:spChg>
        <pc:spChg chg="add">
          <ac:chgData name="Tamilselvan Tamilmani" userId="db254fae-c63e-4443-b2aa-a33276e7ef56" providerId="ADAL" clId="{2D2A2101-F096-7842-9DD0-4A6A8CCA7DA7}" dt="2021-06-06T22:43:07.859" v="668" actId="26606"/>
          <ac:spMkLst>
            <pc:docMk/>
            <pc:sldMk cId="4064743575" sldId="279"/>
            <ac:spMk id="15" creationId="{C5CB530E-515E-412C-9DF1-5F8FFBD6F383}"/>
          </ac:spMkLst>
        </pc:spChg>
        <pc:spChg chg="add">
          <ac:chgData name="Tamilselvan Tamilmani" userId="db254fae-c63e-4443-b2aa-a33276e7ef56" providerId="ADAL" clId="{2D2A2101-F096-7842-9DD0-4A6A8CCA7DA7}" dt="2021-06-06T22:43:07.859" v="668" actId="26606"/>
          <ac:spMkLst>
            <pc:docMk/>
            <pc:sldMk cId="4064743575" sldId="279"/>
            <ac:spMk id="17" creationId="{712D4376-A578-4FF1-94FC-245E7A6A489F}"/>
          </ac:spMkLst>
        </pc:spChg>
        <pc:spChg chg="add">
          <ac:chgData name="Tamilselvan Tamilmani" userId="db254fae-c63e-4443-b2aa-a33276e7ef56" providerId="ADAL" clId="{2D2A2101-F096-7842-9DD0-4A6A8CCA7DA7}" dt="2021-06-06T22:43:07.859" v="668" actId="26606"/>
          <ac:spMkLst>
            <pc:docMk/>
            <pc:sldMk cId="4064743575" sldId="279"/>
            <ac:spMk id="19" creationId="{AEA7509D-F04F-40CB-A0B3-EEF16499CC9F}"/>
          </ac:spMkLst>
        </pc:spChg>
        <pc:picChg chg="add">
          <ac:chgData name="Tamilselvan Tamilmani" userId="db254fae-c63e-4443-b2aa-a33276e7ef56" providerId="ADAL" clId="{2D2A2101-F096-7842-9DD0-4A6A8CCA7DA7}" dt="2021-06-06T22:43:07.859" v="668" actId="26606"/>
          <ac:picMkLst>
            <pc:docMk/>
            <pc:sldMk cId="4064743575" sldId="279"/>
            <ac:picMk id="5" creationId="{30351AFB-DFFB-4BD4-B028-7928D62B4BDB}"/>
          </ac:picMkLst>
        </pc:picChg>
        <pc:cxnChg chg="add">
          <ac:chgData name="Tamilselvan Tamilmani" userId="db254fae-c63e-4443-b2aa-a33276e7ef56" providerId="ADAL" clId="{2D2A2101-F096-7842-9DD0-4A6A8CCA7DA7}" dt="2021-06-06T22:43:07.859" v="668" actId="26606"/>
          <ac:cxnSpMkLst>
            <pc:docMk/>
            <pc:sldMk cId="4064743575" sldId="279"/>
            <ac:cxnSpMk id="13" creationId="{56020367-4FD5-4596-8E10-C5F095CD8DBF}"/>
          </ac:cxnSpMkLst>
        </pc:cxnChg>
      </pc:sldChg>
      <pc:sldChg chg="addSp delSp modSp new mod setBg">
        <pc:chgData name="Tamilselvan Tamilmani" userId="db254fae-c63e-4443-b2aa-a33276e7ef56" providerId="ADAL" clId="{2D2A2101-F096-7842-9DD0-4A6A8CCA7DA7}" dt="2021-06-06T23:15:10.468" v="871"/>
        <pc:sldMkLst>
          <pc:docMk/>
          <pc:sldMk cId="1098807961" sldId="280"/>
        </pc:sldMkLst>
        <pc:spChg chg="add del">
          <ac:chgData name="Tamilselvan Tamilmani" userId="db254fae-c63e-4443-b2aa-a33276e7ef56" providerId="ADAL" clId="{2D2A2101-F096-7842-9DD0-4A6A8CCA7DA7}" dt="2021-06-06T23:03:25.883" v="865" actId="26606"/>
          <ac:spMkLst>
            <pc:docMk/>
            <pc:sldMk cId="1098807961" sldId="280"/>
            <ac:spMk id="2" creationId="{52DFE7A3-0CE7-6345-9C02-C3AC5C698810}"/>
          </ac:spMkLst>
        </pc:spChg>
        <pc:spChg chg="add del">
          <ac:chgData name="Tamilselvan Tamilmani" userId="db254fae-c63e-4443-b2aa-a33276e7ef56" providerId="ADAL" clId="{2D2A2101-F096-7842-9DD0-4A6A8CCA7DA7}" dt="2021-06-06T23:03:25.883" v="865" actId="26606"/>
          <ac:spMkLst>
            <pc:docMk/>
            <pc:sldMk cId="1098807961" sldId="280"/>
            <ac:spMk id="3" creationId="{CDCACB94-9849-E247-AA1E-18EE129E246A}"/>
          </ac:spMkLst>
        </pc:spChg>
        <pc:spChg chg="add mod">
          <ac:chgData name="Tamilselvan Tamilmani" userId="db254fae-c63e-4443-b2aa-a33276e7ef56" providerId="ADAL" clId="{2D2A2101-F096-7842-9DD0-4A6A8CCA7DA7}" dt="2021-06-06T23:15:09.373" v="870" actId="478"/>
          <ac:spMkLst>
            <pc:docMk/>
            <pc:sldMk cId="1098807961" sldId="280"/>
            <ac:spMk id="8" creationId="{660D95FA-BD4F-2443-AE1F-B4CDCFDE4C04}"/>
          </ac:spMkLst>
        </pc:spChg>
        <pc:spChg chg="add del">
          <ac:chgData name="Tamilselvan Tamilmani" userId="db254fae-c63e-4443-b2aa-a33276e7ef56" providerId="ADAL" clId="{2D2A2101-F096-7842-9DD0-4A6A8CCA7DA7}" dt="2021-06-06T23:03:17.284" v="860" actId="26606"/>
          <ac:spMkLst>
            <pc:docMk/>
            <pc:sldMk cId="1098807961" sldId="280"/>
            <ac:spMk id="11" creationId="{F3060C83-F051-4F0E-ABAD-AA0DFC48B218}"/>
          </ac:spMkLst>
        </pc:spChg>
        <pc:spChg chg="add del">
          <ac:chgData name="Tamilselvan Tamilmani" userId="db254fae-c63e-4443-b2aa-a33276e7ef56" providerId="ADAL" clId="{2D2A2101-F096-7842-9DD0-4A6A8CCA7DA7}" dt="2021-06-06T23:03:17.284" v="860" actId="26606"/>
          <ac:spMkLst>
            <pc:docMk/>
            <pc:sldMk cId="1098807961" sldId="280"/>
            <ac:spMk id="13" creationId="{83C98ABE-055B-441F-B07E-44F97F083C39}"/>
          </ac:spMkLst>
        </pc:spChg>
        <pc:spChg chg="add del">
          <ac:chgData name="Tamilselvan Tamilmani" userId="db254fae-c63e-4443-b2aa-a33276e7ef56" providerId="ADAL" clId="{2D2A2101-F096-7842-9DD0-4A6A8CCA7DA7}" dt="2021-06-06T23:03:17.284" v="860" actId="26606"/>
          <ac:spMkLst>
            <pc:docMk/>
            <pc:sldMk cId="1098807961" sldId="280"/>
            <ac:spMk id="15" creationId="{29FDB030-9B49-4CED-8CCD-4D99382388AC}"/>
          </ac:spMkLst>
        </pc:spChg>
        <pc:spChg chg="add del">
          <ac:chgData name="Tamilselvan Tamilmani" userId="db254fae-c63e-4443-b2aa-a33276e7ef56" providerId="ADAL" clId="{2D2A2101-F096-7842-9DD0-4A6A8CCA7DA7}" dt="2021-06-06T23:03:17.284" v="860" actId="26606"/>
          <ac:spMkLst>
            <pc:docMk/>
            <pc:sldMk cId="1098807961" sldId="280"/>
            <ac:spMk id="17" creationId="{3783CA14-24A1-485C-8B30-D6A5D87987AD}"/>
          </ac:spMkLst>
        </pc:spChg>
        <pc:spChg chg="add del">
          <ac:chgData name="Tamilselvan Tamilmani" userId="db254fae-c63e-4443-b2aa-a33276e7ef56" providerId="ADAL" clId="{2D2A2101-F096-7842-9DD0-4A6A8CCA7DA7}" dt="2021-06-06T23:03:17.284" v="860" actId="26606"/>
          <ac:spMkLst>
            <pc:docMk/>
            <pc:sldMk cId="1098807961" sldId="280"/>
            <ac:spMk id="19" creationId="{9A97C86A-04D6-40F7-AE84-31AB43E6A846}"/>
          </ac:spMkLst>
        </pc:spChg>
        <pc:spChg chg="add del">
          <ac:chgData name="Tamilselvan Tamilmani" userId="db254fae-c63e-4443-b2aa-a33276e7ef56" providerId="ADAL" clId="{2D2A2101-F096-7842-9DD0-4A6A8CCA7DA7}" dt="2021-06-06T23:03:17.284" v="860" actId="26606"/>
          <ac:spMkLst>
            <pc:docMk/>
            <pc:sldMk cId="1098807961" sldId="280"/>
            <ac:spMk id="21" creationId="{FF9F2414-84E8-453E-B1F3-389FDE8192D9}"/>
          </ac:spMkLst>
        </pc:spChg>
        <pc:spChg chg="add del">
          <ac:chgData name="Tamilselvan Tamilmani" userId="db254fae-c63e-4443-b2aa-a33276e7ef56" providerId="ADAL" clId="{2D2A2101-F096-7842-9DD0-4A6A8CCA7DA7}" dt="2021-06-06T23:03:17.284" v="860" actId="26606"/>
          <ac:spMkLst>
            <pc:docMk/>
            <pc:sldMk cId="1098807961" sldId="280"/>
            <ac:spMk id="23" creationId="{3ECA69A1-7536-43AC-85EF-C7106179F5ED}"/>
          </ac:spMkLst>
        </pc:spChg>
        <pc:spChg chg="add del">
          <ac:chgData name="Tamilselvan Tamilmani" userId="db254fae-c63e-4443-b2aa-a33276e7ef56" providerId="ADAL" clId="{2D2A2101-F096-7842-9DD0-4A6A8CCA7DA7}" dt="2021-06-06T23:03:19.653" v="862" actId="26606"/>
          <ac:spMkLst>
            <pc:docMk/>
            <pc:sldMk cId="1098807961" sldId="280"/>
            <ac:spMk id="25" creationId="{32BC26D8-82FB-445E-AA49-62A77D7C1EE0}"/>
          </ac:spMkLst>
        </pc:spChg>
        <pc:spChg chg="add del">
          <ac:chgData name="Tamilselvan Tamilmani" userId="db254fae-c63e-4443-b2aa-a33276e7ef56" providerId="ADAL" clId="{2D2A2101-F096-7842-9DD0-4A6A8CCA7DA7}" dt="2021-06-06T23:03:19.653" v="862" actId="26606"/>
          <ac:spMkLst>
            <pc:docMk/>
            <pc:sldMk cId="1098807961" sldId="280"/>
            <ac:spMk id="26" creationId="{CB44330D-EA18-4254-AA95-EB49948539B8}"/>
          </ac:spMkLst>
        </pc:spChg>
        <pc:spChg chg="add del">
          <ac:chgData name="Tamilselvan Tamilmani" userId="db254fae-c63e-4443-b2aa-a33276e7ef56" providerId="ADAL" clId="{2D2A2101-F096-7842-9DD0-4A6A8CCA7DA7}" dt="2021-06-06T23:03:25.820" v="864" actId="26606"/>
          <ac:spMkLst>
            <pc:docMk/>
            <pc:sldMk cId="1098807961" sldId="280"/>
            <ac:spMk id="28" creationId="{01D0AF59-99C3-4251-AB9A-C966C6AD4400}"/>
          </ac:spMkLst>
        </pc:spChg>
        <pc:spChg chg="add del">
          <ac:chgData name="Tamilselvan Tamilmani" userId="db254fae-c63e-4443-b2aa-a33276e7ef56" providerId="ADAL" clId="{2D2A2101-F096-7842-9DD0-4A6A8CCA7DA7}" dt="2021-06-06T23:03:25.820" v="864" actId="26606"/>
          <ac:spMkLst>
            <pc:docMk/>
            <pc:sldMk cId="1098807961" sldId="280"/>
            <ac:spMk id="29" creationId="{1855405F-37A2-4869-9154-F8BE3BECE6C3}"/>
          </ac:spMkLst>
        </pc:spChg>
        <pc:spChg chg="add">
          <ac:chgData name="Tamilselvan Tamilmani" userId="db254fae-c63e-4443-b2aa-a33276e7ef56" providerId="ADAL" clId="{2D2A2101-F096-7842-9DD0-4A6A8CCA7DA7}" dt="2021-06-06T23:03:25.883" v="865" actId="26606"/>
          <ac:spMkLst>
            <pc:docMk/>
            <pc:sldMk cId="1098807961" sldId="280"/>
            <ac:spMk id="31" creationId="{F3060C83-F051-4F0E-ABAD-AA0DFC48B218}"/>
          </ac:spMkLst>
        </pc:spChg>
        <pc:spChg chg="add">
          <ac:chgData name="Tamilselvan Tamilmani" userId="db254fae-c63e-4443-b2aa-a33276e7ef56" providerId="ADAL" clId="{2D2A2101-F096-7842-9DD0-4A6A8CCA7DA7}" dt="2021-06-06T23:03:25.883" v="865" actId="26606"/>
          <ac:spMkLst>
            <pc:docMk/>
            <pc:sldMk cId="1098807961" sldId="280"/>
            <ac:spMk id="32" creationId="{83C98ABE-055B-441F-B07E-44F97F083C39}"/>
          </ac:spMkLst>
        </pc:spChg>
        <pc:spChg chg="add">
          <ac:chgData name="Tamilselvan Tamilmani" userId="db254fae-c63e-4443-b2aa-a33276e7ef56" providerId="ADAL" clId="{2D2A2101-F096-7842-9DD0-4A6A8CCA7DA7}" dt="2021-06-06T23:03:25.883" v="865" actId="26606"/>
          <ac:spMkLst>
            <pc:docMk/>
            <pc:sldMk cId="1098807961" sldId="280"/>
            <ac:spMk id="33" creationId="{29FDB030-9B49-4CED-8CCD-4D99382388AC}"/>
          </ac:spMkLst>
        </pc:spChg>
        <pc:spChg chg="add">
          <ac:chgData name="Tamilselvan Tamilmani" userId="db254fae-c63e-4443-b2aa-a33276e7ef56" providerId="ADAL" clId="{2D2A2101-F096-7842-9DD0-4A6A8CCA7DA7}" dt="2021-06-06T23:03:25.883" v="865" actId="26606"/>
          <ac:spMkLst>
            <pc:docMk/>
            <pc:sldMk cId="1098807961" sldId="280"/>
            <ac:spMk id="34" creationId="{3783CA14-24A1-485C-8B30-D6A5D87987AD}"/>
          </ac:spMkLst>
        </pc:spChg>
        <pc:spChg chg="add">
          <ac:chgData name="Tamilselvan Tamilmani" userId="db254fae-c63e-4443-b2aa-a33276e7ef56" providerId="ADAL" clId="{2D2A2101-F096-7842-9DD0-4A6A8CCA7DA7}" dt="2021-06-06T23:03:25.883" v="865" actId="26606"/>
          <ac:spMkLst>
            <pc:docMk/>
            <pc:sldMk cId="1098807961" sldId="280"/>
            <ac:spMk id="35" creationId="{9A97C86A-04D6-40F7-AE84-31AB43E6A846}"/>
          </ac:spMkLst>
        </pc:spChg>
        <pc:spChg chg="add">
          <ac:chgData name="Tamilselvan Tamilmani" userId="db254fae-c63e-4443-b2aa-a33276e7ef56" providerId="ADAL" clId="{2D2A2101-F096-7842-9DD0-4A6A8CCA7DA7}" dt="2021-06-06T23:03:25.883" v="865" actId="26606"/>
          <ac:spMkLst>
            <pc:docMk/>
            <pc:sldMk cId="1098807961" sldId="280"/>
            <ac:spMk id="36" creationId="{FF9F2414-84E8-453E-B1F3-389FDE8192D9}"/>
          </ac:spMkLst>
        </pc:spChg>
        <pc:spChg chg="add">
          <ac:chgData name="Tamilselvan Tamilmani" userId="db254fae-c63e-4443-b2aa-a33276e7ef56" providerId="ADAL" clId="{2D2A2101-F096-7842-9DD0-4A6A8CCA7DA7}" dt="2021-06-06T23:03:25.883" v="865" actId="26606"/>
          <ac:spMkLst>
            <pc:docMk/>
            <pc:sldMk cId="1098807961" sldId="280"/>
            <ac:spMk id="37" creationId="{3ECA69A1-7536-43AC-85EF-C7106179F5ED}"/>
          </ac:spMkLst>
        </pc:spChg>
        <pc:picChg chg="add del">
          <ac:chgData name="Tamilselvan Tamilmani" userId="db254fae-c63e-4443-b2aa-a33276e7ef56" providerId="ADAL" clId="{2D2A2101-F096-7842-9DD0-4A6A8CCA7DA7}" dt="2021-06-06T23:01:10.566" v="852"/>
          <ac:picMkLst>
            <pc:docMk/>
            <pc:sldMk cId="1098807961" sldId="280"/>
            <ac:picMk id="4" creationId="{B2C6C2AB-8998-6E4B-A0BB-0C50B738DFDA}"/>
          </ac:picMkLst>
        </pc:picChg>
        <pc:picChg chg="add del mod">
          <ac:chgData name="Tamilselvan Tamilmani" userId="db254fae-c63e-4443-b2aa-a33276e7ef56" providerId="ADAL" clId="{2D2A2101-F096-7842-9DD0-4A6A8CCA7DA7}" dt="2021-06-06T23:03:00.848" v="857" actId="478"/>
          <ac:picMkLst>
            <pc:docMk/>
            <pc:sldMk cId="1098807961" sldId="280"/>
            <ac:picMk id="5" creationId="{1E0CA385-CA10-9C44-A34A-21E7804D027A}"/>
          </ac:picMkLst>
        </pc:picChg>
        <pc:picChg chg="add del mod">
          <ac:chgData name="Tamilselvan Tamilmani" userId="db254fae-c63e-4443-b2aa-a33276e7ef56" providerId="ADAL" clId="{2D2A2101-F096-7842-9DD0-4A6A8CCA7DA7}" dt="2021-06-06T23:15:09.373" v="870" actId="478"/>
          <ac:picMkLst>
            <pc:docMk/>
            <pc:sldMk cId="1098807961" sldId="280"/>
            <ac:picMk id="6" creationId="{7C96C4BE-4ACB-1A4B-8035-CBBDD9F7993A}"/>
          </ac:picMkLst>
        </pc:picChg>
        <pc:picChg chg="add">
          <ac:chgData name="Tamilselvan Tamilmani" userId="db254fae-c63e-4443-b2aa-a33276e7ef56" providerId="ADAL" clId="{2D2A2101-F096-7842-9DD0-4A6A8CCA7DA7}" dt="2021-06-06T23:15:10.468" v="871"/>
          <ac:picMkLst>
            <pc:docMk/>
            <pc:sldMk cId="1098807961" sldId="280"/>
            <ac:picMk id="9" creationId="{1A8F7336-A5DA-3E44-B5D3-B55F955004CA}"/>
          </ac:picMkLst>
        </pc:picChg>
      </pc:sldChg>
      <pc:sldChg chg="modSp new mod ord">
        <pc:chgData name="Tamilselvan Tamilmani" userId="db254fae-c63e-4443-b2aa-a33276e7ef56" providerId="ADAL" clId="{2D2A2101-F096-7842-9DD0-4A6A8CCA7DA7}" dt="2021-06-08T23:34:09.313" v="2372" actId="20578"/>
        <pc:sldMkLst>
          <pc:docMk/>
          <pc:sldMk cId="4130048536" sldId="281"/>
        </pc:sldMkLst>
        <pc:spChg chg="mod">
          <ac:chgData name="Tamilselvan Tamilmani" userId="db254fae-c63e-4443-b2aa-a33276e7ef56" providerId="ADAL" clId="{2D2A2101-F096-7842-9DD0-4A6A8CCA7DA7}" dt="2021-06-07T00:31:22.308" v="988" actId="20577"/>
          <ac:spMkLst>
            <pc:docMk/>
            <pc:sldMk cId="4130048536" sldId="281"/>
            <ac:spMk id="2" creationId="{04FC9738-284E-F049-8F65-6975FFAF608A}"/>
          </ac:spMkLst>
        </pc:spChg>
        <pc:spChg chg="mod">
          <ac:chgData name="Tamilselvan Tamilmani" userId="db254fae-c63e-4443-b2aa-a33276e7ef56" providerId="ADAL" clId="{2D2A2101-F096-7842-9DD0-4A6A8CCA7DA7}" dt="2021-06-07T00:34:37.271" v="1185" actId="20577"/>
          <ac:spMkLst>
            <pc:docMk/>
            <pc:sldMk cId="4130048536" sldId="281"/>
            <ac:spMk id="3" creationId="{FA545199-79A8-A044-AA14-D38BB9818562}"/>
          </ac:spMkLst>
        </pc:spChg>
      </pc:sldChg>
      <pc:sldChg chg="del ord">
        <pc:chgData name="Tamilselvan Tamilmani" userId="db254fae-c63e-4443-b2aa-a33276e7ef56" providerId="ADAL" clId="{2D2A2101-F096-7842-9DD0-4A6A8CCA7DA7}" dt="2021-06-08T06:10:43.005" v="2353" actId="2696"/>
        <pc:sldMkLst>
          <pc:docMk/>
          <pc:sldMk cId="1410473491" sldId="282"/>
        </pc:sldMkLst>
      </pc:sldChg>
      <pc:sldChg chg="addSp delSp modSp new mod">
        <pc:chgData name="Tamilselvan Tamilmani" userId="db254fae-c63e-4443-b2aa-a33276e7ef56" providerId="ADAL" clId="{2D2A2101-F096-7842-9DD0-4A6A8CCA7DA7}" dt="2021-06-07T05:31:40.751" v="1948" actId="20577"/>
        <pc:sldMkLst>
          <pc:docMk/>
          <pc:sldMk cId="1743277876" sldId="283"/>
        </pc:sldMkLst>
        <pc:spChg chg="mod">
          <ac:chgData name="Tamilselvan Tamilmani" userId="db254fae-c63e-4443-b2aa-a33276e7ef56" providerId="ADAL" clId="{2D2A2101-F096-7842-9DD0-4A6A8CCA7DA7}" dt="2021-06-07T05:04:26.682" v="1783" actId="26606"/>
          <ac:spMkLst>
            <pc:docMk/>
            <pc:sldMk cId="1743277876" sldId="283"/>
            <ac:spMk id="2" creationId="{7693CF71-2255-8E4C-AEAB-1360D47B8B60}"/>
          </ac:spMkLst>
        </pc:spChg>
        <pc:spChg chg="del">
          <ac:chgData name="Tamilselvan Tamilmani" userId="db254fae-c63e-4443-b2aa-a33276e7ef56" providerId="ADAL" clId="{2D2A2101-F096-7842-9DD0-4A6A8CCA7DA7}" dt="2021-06-07T02:33:49.236" v="1700" actId="478"/>
          <ac:spMkLst>
            <pc:docMk/>
            <pc:sldMk cId="1743277876" sldId="283"/>
            <ac:spMk id="3" creationId="{77BE4800-2DE4-9B40-98A7-F37EE34FDEFF}"/>
          </ac:spMkLst>
        </pc:spChg>
        <pc:spChg chg="add del mod">
          <ac:chgData name="Tamilselvan Tamilmani" userId="db254fae-c63e-4443-b2aa-a33276e7ef56" providerId="ADAL" clId="{2D2A2101-F096-7842-9DD0-4A6A8CCA7DA7}" dt="2021-06-07T02:01:34.117" v="1610"/>
          <ac:spMkLst>
            <pc:docMk/>
            <pc:sldMk cId="1743277876" sldId="283"/>
            <ac:spMk id="4" creationId="{8EC30848-CCE2-8540-901F-193EEBC66DF2}"/>
          </ac:spMkLst>
        </pc:spChg>
        <pc:spChg chg="add mod">
          <ac:chgData name="Tamilselvan Tamilmani" userId="db254fae-c63e-4443-b2aa-a33276e7ef56" providerId="ADAL" clId="{2D2A2101-F096-7842-9DD0-4A6A8CCA7DA7}" dt="2021-06-07T05:31:40.751" v="1948" actId="20577"/>
          <ac:spMkLst>
            <pc:docMk/>
            <pc:sldMk cId="1743277876" sldId="283"/>
            <ac:spMk id="6" creationId="{A1A69ECA-4A6A-164A-A959-7F1A4A8AB7B4}"/>
          </ac:spMkLst>
        </pc:spChg>
        <pc:graphicFrameChg chg="add mod modGraphic">
          <ac:chgData name="Tamilselvan Tamilmani" userId="db254fae-c63e-4443-b2aa-a33276e7ef56" providerId="ADAL" clId="{2D2A2101-F096-7842-9DD0-4A6A8CCA7DA7}" dt="2021-06-07T05:04:26.682" v="1783" actId="26606"/>
          <ac:graphicFrameMkLst>
            <pc:docMk/>
            <pc:sldMk cId="1743277876" sldId="283"/>
            <ac:graphicFrameMk id="5" creationId="{252F34A3-DAB1-5744-A6DD-30838C9D7691}"/>
          </ac:graphicFrameMkLst>
        </pc:graphicFrameChg>
      </pc:sldChg>
      <pc:sldChg chg="addSp delSp modSp new mod setBg">
        <pc:chgData name="Tamilselvan Tamilmani" userId="db254fae-c63e-4443-b2aa-a33276e7ef56" providerId="ADAL" clId="{2D2A2101-F096-7842-9DD0-4A6A8CCA7DA7}" dt="2021-06-07T02:45:15.003" v="1778" actId="20577"/>
        <pc:sldMkLst>
          <pc:docMk/>
          <pc:sldMk cId="1148739474" sldId="284"/>
        </pc:sldMkLst>
        <pc:spChg chg="mod">
          <ac:chgData name="Tamilselvan Tamilmani" userId="db254fae-c63e-4443-b2aa-a33276e7ef56" providerId="ADAL" clId="{2D2A2101-F096-7842-9DD0-4A6A8CCA7DA7}" dt="2021-06-07T02:16:25.022" v="1616" actId="26606"/>
          <ac:spMkLst>
            <pc:docMk/>
            <pc:sldMk cId="1148739474" sldId="284"/>
            <ac:spMk id="2" creationId="{4F94C8F3-A768-E842-AB7C-087FBB469332}"/>
          </ac:spMkLst>
        </pc:spChg>
        <pc:spChg chg="del">
          <ac:chgData name="Tamilselvan Tamilmani" userId="db254fae-c63e-4443-b2aa-a33276e7ef56" providerId="ADAL" clId="{2D2A2101-F096-7842-9DD0-4A6A8CCA7DA7}" dt="2021-06-07T02:15:29.513" v="1611"/>
          <ac:spMkLst>
            <pc:docMk/>
            <pc:sldMk cId="1148739474" sldId="284"/>
            <ac:spMk id="3" creationId="{7DF021A9-960F-7D48-9005-A87C51B4CC9E}"/>
          </ac:spMkLst>
        </pc:spChg>
        <pc:spChg chg="add mod">
          <ac:chgData name="Tamilselvan Tamilmani" userId="db254fae-c63e-4443-b2aa-a33276e7ef56" providerId="ADAL" clId="{2D2A2101-F096-7842-9DD0-4A6A8CCA7DA7}" dt="2021-06-07T02:45:15.003" v="1778" actId="20577"/>
          <ac:spMkLst>
            <pc:docMk/>
            <pc:sldMk cId="1148739474" sldId="284"/>
            <ac:spMk id="7" creationId="{AF3F5CD2-742C-C447-A48C-63453F004C38}"/>
          </ac:spMkLst>
        </pc:spChg>
        <pc:spChg chg="add del mod">
          <ac:chgData name="Tamilselvan Tamilmani" userId="db254fae-c63e-4443-b2aa-a33276e7ef56" providerId="ADAL" clId="{2D2A2101-F096-7842-9DD0-4A6A8CCA7DA7}" dt="2021-06-07T02:19:19.842" v="1636" actId="478"/>
          <ac:spMkLst>
            <pc:docMk/>
            <pc:sldMk cId="1148739474" sldId="284"/>
            <ac:spMk id="9" creationId="{CA8A044A-09D8-C941-AE76-6671B65B08B5}"/>
          </ac:spMkLst>
        </pc:spChg>
        <pc:spChg chg="add del">
          <ac:chgData name="Tamilselvan Tamilmani" userId="db254fae-c63e-4443-b2aa-a33276e7ef56" providerId="ADAL" clId="{2D2A2101-F096-7842-9DD0-4A6A8CCA7DA7}" dt="2021-06-07T02:16:25.020" v="1615" actId="26606"/>
          <ac:spMkLst>
            <pc:docMk/>
            <pc:sldMk cId="1148739474" sldId="284"/>
            <ac:spMk id="10" creationId="{A5711A0E-A428-4ED1-96CB-33D69FD842E4}"/>
          </ac:spMkLst>
        </pc:spChg>
        <pc:graphicFrameChg chg="add del mod modGraphic">
          <ac:chgData name="Tamilselvan Tamilmani" userId="db254fae-c63e-4443-b2aa-a33276e7ef56" providerId="ADAL" clId="{2D2A2101-F096-7842-9DD0-4A6A8CCA7DA7}" dt="2021-06-07T02:19:05.862" v="1635" actId="478"/>
          <ac:graphicFrameMkLst>
            <pc:docMk/>
            <pc:sldMk cId="1148739474" sldId="284"/>
            <ac:graphicFrameMk id="4" creationId="{3D52C963-B02C-7E47-8B27-8E59BB1D1CD1}"/>
          </ac:graphicFrameMkLst>
        </pc:graphicFrameChg>
        <pc:graphicFrameChg chg="add del mod ord modGraphic">
          <ac:chgData name="Tamilselvan Tamilmani" userId="db254fae-c63e-4443-b2aa-a33276e7ef56" providerId="ADAL" clId="{2D2A2101-F096-7842-9DD0-4A6A8CCA7DA7}" dt="2021-06-07T02:16:35.928" v="1618" actId="478"/>
          <ac:graphicFrameMkLst>
            <pc:docMk/>
            <pc:sldMk cId="1148739474" sldId="284"/>
            <ac:graphicFrameMk id="5" creationId="{5E57CC61-60AA-4C42-BC9C-7A7EAAC70C40}"/>
          </ac:graphicFrameMkLst>
        </pc:graphicFrameChg>
        <pc:graphicFrameChg chg="add mod modGraphic">
          <ac:chgData name="Tamilselvan Tamilmani" userId="db254fae-c63e-4443-b2aa-a33276e7ef56" providerId="ADAL" clId="{2D2A2101-F096-7842-9DD0-4A6A8CCA7DA7}" dt="2021-06-07T02:20:16.449" v="1647" actId="121"/>
          <ac:graphicFrameMkLst>
            <pc:docMk/>
            <pc:sldMk cId="1148739474" sldId="284"/>
            <ac:graphicFrameMk id="8" creationId="{21A642B4-0989-5447-A28D-BA8A545DCFF9}"/>
          </ac:graphicFrameMkLst>
        </pc:graphicFrameChg>
      </pc:sldChg>
      <pc:sldChg chg="modSp mod">
        <pc:chgData name="Tamilselvan Tamilmani" userId="db254fae-c63e-4443-b2aa-a33276e7ef56" providerId="ADAL" clId="{2D2A2101-F096-7842-9DD0-4A6A8CCA7DA7}" dt="2021-06-09T00:15:21.652" v="2656" actId="27636"/>
        <pc:sldMkLst>
          <pc:docMk/>
          <pc:sldMk cId="2699156299" sldId="285"/>
        </pc:sldMkLst>
        <pc:spChg chg="mod">
          <ac:chgData name="Tamilselvan Tamilmani" userId="db254fae-c63e-4443-b2aa-a33276e7ef56" providerId="ADAL" clId="{2D2A2101-F096-7842-9DD0-4A6A8CCA7DA7}" dt="2021-06-09T00:15:21.652" v="2656" actId="27636"/>
          <ac:spMkLst>
            <pc:docMk/>
            <pc:sldMk cId="2699156299" sldId="285"/>
            <ac:spMk id="2" creationId="{E2292183-374E-F344-91A6-880895639ECA}"/>
          </ac:spMkLst>
        </pc:spChg>
        <pc:spChg chg="mod">
          <ac:chgData name="Tamilselvan Tamilmani" userId="db254fae-c63e-4443-b2aa-a33276e7ef56" providerId="ADAL" clId="{2D2A2101-F096-7842-9DD0-4A6A8CCA7DA7}" dt="2021-06-09T00:15:11.214" v="2654" actId="207"/>
          <ac:spMkLst>
            <pc:docMk/>
            <pc:sldMk cId="2699156299" sldId="285"/>
            <ac:spMk id="6" creationId="{E2F3D6D6-7874-7346-A5BE-BA8089D82763}"/>
          </ac:spMkLst>
        </pc:spChg>
      </pc:sldChg>
      <pc:sldChg chg="modNotesTx">
        <pc:chgData name="Tamilselvan Tamilmani" userId="db254fae-c63e-4443-b2aa-a33276e7ef56" providerId="ADAL" clId="{2D2A2101-F096-7842-9DD0-4A6A8CCA7DA7}" dt="2021-06-08T23:41:50.854" v="2384" actId="20577"/>
        <pc:sldMkLst>
          <pc:docMk/>
          <pc:sldMk cId="1617292365" sldId="286"/>
        </pc:sldMkLst>
      </pc:sldChg>
      <pc:sldChg chg="addSp delSp modSp new mod setBg">
        <pc:chgData name="Tamilselvan Tamilmani" userId="db254fae-c63e-4443-b2aa-a33276e7ef56" providerId="ADAL" clId="{2D2A2101-F096-7842-9DD0-4A6A8CCA7DA7}" dt="2021-06-09T00:07:28.020" v="2650" actId="20577"/>
        <pc:sldMkLst>
          <pc:docMk/>
          <pc:sldMk cId="407162746" sldId="287"/>
        </pc:sldMkLst>
        <pc:spChg chg="mod">
          <ac:chgData name="Tamilselvan Tamilmani" userId="db254fae-c63e-4443-b2aa-a33276e7ef56" providerId="ADAL" clId="{2D2A2101-F096-7842-9DD0-4A6A8CCA7DA7}" dt="2021-06-09T00:04:32.869" v="2523" actId="26606"/>
          <ac:spMkLst>
            <pc:docMk/>
            <pc:sldMk cId="407162746" sldId="287"/>
            <ac:spMk id="2" creationId="{A8A951DD-C703-AE4F-9E0A-F6D294F0C455}"/>
          </ac:spMkLst>
        </pc:spChg>
        <pc:spChg chg="mod">
          <ac:chgData name="Tamilselvan Tamilmani" userId="db254fae-c63e-4443-b2aa-a33276e7ef56" providerId="ADAL" clId="{2D2A2101-F096-7842-9DD0-4A6A8CCA7DA7}" dt="2021-06-09T00:07:28.020" v="2650" actId="20577"/>
          <ac:spMkLst>
            <pc:docMk/>
            <pc:sldMk cId="407162746" sldId="287"/>
            <ac:spMk id="3" creationId="{0981802C-8A1A-2B46-B55F-26754498C365}"/>
          </ac:spMkLst>
        </pc:spChg>
        <pc:spChg chg="add">
          <ac:chgData name="Tamilselvan Tamilmani" userId="db254fae-c63e-4443-b2aa-a33276e7ef56" providerId="ADAL" clId="{2D2A2101-F096-7842-9DD0-4A6A8CCA7DA7}" dt="2021-06-09T00:04:32.869" v="2523" actId="26606"/>
          <ac:spMkLst>
            <pc:docMk/>
            <pc:sldMk cId="407162746" sldId="287"/>
            <ac:spMk id="9" creationId="{2B566528-1B12-4246-9431-5C2D7D081168}"/>
          </ac:spMkLst>
        </pc:spChg>
        <pc:grpChg chg="add">
          <ac:chgData name="Tamilselvan Tamilmani" userId="db254fae-c63e-4443-b2aa-a33276e7ef56" providerId="ADAL" clId="{2D2A2101-F096-7842-9DD0-4A6A8CCA7DA7}" dt="2021-06-09T00:04:32.869" v="2523" actId="26606"/>
          <ac:grpSpMkLst>
            <pc:docMk/>
            <pc:sldMk cId="407162746" sldId="287"/>
            <ac:grpSpMk id="11" creationId="{828A5161-06F1-46CF-8AD7-844680A59E13}"/>
          </ac:grpSpMkLst>
        </pc:grpChg>
        <pc:grpChg chg="add">
          <ac:chgData name="Tamilselvan Tamilmani" userId="db254fae-c63e-4443-b2aa-a33276e7ef56" providerId="ADAL" clId="{2D2A2101-F096-7842-9DD0-4A6A8CCA7DA7}" dt="2021-06-09T00:04:32.869" v="2523" actId="26606"/>
          <ac:grpSpMkLst>
            <pc:docMk/>
            <pc:sldMk cId="407162746" sldId="287"/>
            <ac:grpSpMk id="15" creationId="{5995D10D-E9C9-47DB-AE7E-801FEF38F5C9}"/>
          </ac:grpSpMkLst>
        </pc:grpChg>
        <pc:picChg chg="add mod">
          <ac:chgData name="Tamilselvan Tamilmani" userId="db254fae-c63e-4443-b2aa-a33276e7ef56" providerId="ADAL" clId="{2D2A2101-F096-7842-9DD0-4A6A8CCA7DA7}" dt="2021-06-09T00:04:32.869" v="2523" actId="26606"/>
          <ac:picMkLst>
            <pc:docMk/>
            <pc:sldMk cId="407162746" sldId="287"/>
            <ac:picMk id="4" creationId="{71F17365-60D4-314C-ACD1-42AD8A862251}"/>
          </ac:picMkLst>
        </pc:picChg>
        <pc:picChg chg="add del mod">
          <ac:chgData name="Tamilselvan Tamilmani" userId="db254fae-c63e-4443-b2aa-a33276e7ef56" providerId="ADAL" clId="{2D2A2101-F096-7842-9DD0-4A6A8CCA7DA7}" dt="2021-06-09T00:07:06.420" v="2643" actId="478"/>
          <ac:picMkLst>
            <pc:docMk/>
            <pc:sldMk cId="407162746" sldId="287"/>
            <ac:picMk id="6" creationId="{01DDEDAF-4D8F-5245-A824-01164B95C912}"/>
          </ac:picMkLst>
        </pc:picChg>
        <pc:picChg chg="add mod">
          <ac:chgData name="Tamilselvan Tamilmani" userId="db254fae-c63e-4443-b2aa-a33276e7ef56" providerId="ADAL" clId="{2D2A2101-F096-7842-9DD0-4A6A8CCA7DA7}" dt="2021-06-09T00:07:12.471" v="2645" actId="14100"/>
          <ac:picMkLst>
            <pc:docMk/>
            <pc:sldMk cId="407162746" sldId="287"/>
            <ac:picMk id="7" creationId="{1E049C0A-4431-9B4D-994E-E861C4F2B4C9}"/>
          </ac:picMkLst>
        </pc:picChg>
      </pc:sldChg>
    </pc:docChg>
  </pc:docChgLst>
  <pc:docChgLst>
    <pc:chgData name="Tamilselvan Tamilmani" userId="db254fae-c63e-4443-b2aa-a33276e7ef56" providerId="ADAL" clId="{4CF34EC3-7470-BB4D-A58E-D8E3600FCBCE}"/>
    <pc:docChg chg="custSel delSld modSld">
      <pc:chgData name="Tamilselvan Tamilmani" userId="db254fae-c63e-4443-b2aa-a33276e7ef56" providerId="ADAL" clId="{4CF34EC3-7470-BB4D-A58E-D8E3600FCBCE}" dt="2021-04-30T01:46:24.196" v="18" actId="20577"/>
      <pc:docMkLst>
        <pc:docMk/>
      </pc:docMkLst>
      <pc:sldChg chg="modSp mod">
        <pc:chgData name="Tamilselvan Tamilmani" userId="db254fae-c63e-4443-b2aa-a33276e7ef56" providerId="ADAL" clId="{4CF34EC3-7470-BB4D-A58E-D8E3600FCBCE}" dt="2021-04-30T01:46:24.196" v="18" actId="20577"/>
        <pc:sldMkLst>
          <pc:docMk/>
          <pc:sldMk cId="109857222" sldId="256"/>
        </pc:sldMkLst>
        <pc:spChg chg="mod">
          <ac:chgData name="Tamilselvan Tamilmani" userId="db254fae-c63e-4443-b2aa-a33276e7ef56" providerId="ADAL" clId="{4CF34EC3-7470-BB4D-A58E-D8E3600FCBCE}" dt="2021-04-30T01:46:24.196" v="18" actId="20577"/>
          <ac:spMkLst>
            <pc:docMk/>
            <pc:sldMk cId="109857222" sldId="256"/>
            <ac:spMk id="2" creationId="{00000000-0000-0000-0000-000000000000}"/>
          </ac:spMkLst>
        </pc:spChg>
      </pc:sldChg>
      <pc:sldChg chg="del">
        <pc:chgData name="Tamilselvan Tamilmani" userId="db254fae-c63e-4443-b2aa-a33276e7ef56" providerId="ADAL" clId="{4CF34EC3-7470-BB4D-A58E-D8E3600FCBCE}" dt="2021-04-30T01:46:01.040" v="0" actId="2696"/>
        <pc:sldMkLst>
          <pc:docMk/>
          <pc:sldMk cId="449690586" sldId="257"/>
        </pc:sldMkLst>
      </pc:sldChg>
      <pc:sldChg chg="del">
        <pc:chgData name="Tamilselvan Tamilmani" userId="db254fae-c63e-4443-b2aa-a33276e7ef56" providerId="ADAL" clId="{4CF34EC3-7470-BB4D-A58E-D8E3600FCBCE}" dt="2021-04-30T01:46:01.040" v="0" actId="2696"/>
        <pc:sldMkLst>
          <pc:docMk/>
          <pc:sldMk cId="1848275587" sldId="259"/>
        </pc:sldMkLst>
      </pc:sldChg>
      <pc:sldChg chg="del">
        <pc:chgData name="Tamilselvan Tamilmani" userId="db254fae-c63e-4443-b2aa-a33276e7ef56" providerId="ADAL" clId="{4CF34EC3-7470-BB4D-A58E-D8E3600FCBCE}" dt="2021-04-30T01:46:01.040" v="0" actId="2696"/>
        <pc:sldMkLst>
          <pc:docMk/>
          <pc:sldMk cId="1964384973" sldId="260"/>
        </pc:sldMkLst>
      </pc:sldChg>
      <pc:sldChg chg="del">
        <pc:chgData name="Tamilselvan Tamilmani" userId="db254fae-c63e-4443-b2aa-a33276e7ef56" providerId="ADAL" clId="{4CF34EC3-7470-BB4D-A58E-D8E3600FCBCE}" dt="2021-04-30T01:46:01.040" v="0" actId="2696"/>
        <pc:sldMkLst>
          <pc:docMk/>
          <pc:sldMk cId="926987176" sldId="261"/>
        </pc:sldMkLst>
      </pc:sldChg>
      <pc:sldChg chg="del">
        <pc:chgData name="Tamilselvan Tamilmani" userId="db254fae-c63e-4443-b2aa-a33276e7ef56" providerId="ADAL" clId="{4CF34EC3-7470-BB4D-A58E-D8E3600FCBCE}" dt="2021-04-30T01:46:01.040" v="0" actId="2696"/>
        <pc:sldMkLst>
          <pc:docMk/>
          <pc:sldMk cId="913561076" sldId="262"/>
        </pc:sldMkLst>
      </pc:sldChg>
      <pc:sldChg chg="del">
        <pc:chgData name="Tamilselvan Tamilmani" userId="db254fae-c63e-4443-b2aa-a33276e7ef56" providerId="ADAL" clId="{4CF34EC3-7470-BB4D-A58E-D8E3600FCBCE}" dt="2021-04-30T01:46:01.040" v="0" actId="2696"/>
        <pc:sldMkLst>
          <pc:docMk/>
          <pc:sldMk cId="23250692" sldId="263"/>
        </pc:sldMkLst>
      </pc:sldChg>
      <pc:sldChg chg="del">
        <pc:chgData name="Tamilselvan Tamilmani" userId="db254fae-c63e-4443-b2aa-a33276e7ef56" providerId="ADAL" clId="{4CF34EC3-7470-BB4D-A58E-D8E3600FCBCE}" dt="2021-04-30T01:46:01.040" v="0" actId="2696"/>
        <pc:sldMkLst>
          <pc:docMk/>
          <pc:sldMk cId="2047097200" sldId="264"/>
        </pc:sldMkLst>
      </pc:sldChg>
      <pc:sldChg chg="del">
        <pc:chgData name="Tamilselvan Tamilmani" userId="db254fae-c63e-4443-b2aa-a33276e7ef56" providerId="ADAL" clId="{4CF34EC3-7470-BB4D-A58E-D8E3600FCBCE}" dt="2021-04-30T01:46:01.040" v="0" actId="2696"/>
        <pc:sldMkLst>
          <pc:docMk/>
          <pc:sldMk cId="2696533175" sldId="265"/>
        </pc:sldMkLst>
      </pc:sldChg>
      <pc:sldChg chg="del">
        <pc:chgData name="Tamilselvan Tamilmani" userId="db254fae-c63e-4443-b2aa-a33276e7ef56" providerId="ADAL" clId="{4CF34EC3-7470-BB4D-A58E-D8E3600FCBCE}" dt="2021-04-30T01:46:01.040" v="0" actId="2696"/>
        <pc:sldMkLst>
          <pc:docMk/>
          <pc:sldMk cId="2758863668" sldId="266"/>
        </pc:sldMkLst>
      </pc:sldChg>
      <pc:sldChg chg="del">
        <pc:chgData name="Tamilselvan Tamilmani" userId="db254fae-c63e-4443-b2aa-a33276e7ef56" providerId="ADAL" clId="{4CF34EC3-7470-BB4D-A58E-D8E3600FCBCE}" dt="2021-04-30T01:46:01.040" v="0" actId="2696"/>
        <pc:sldMkLst>
          <pc:docMk/>
          <pc:sldMk cId="3672777780" sldId="268"/>
        </pc:sldMkLst>
      </pc:sldChg>
      <pc:sldChg chg="del">
        <pc:chgData name="Tamilselvan Tamilmani" userId="db254fae-c63e-4443-b2aa-a33276e7ef56" providerId="ADAL" clId="{4CF34EC3-7470-BB4D-A58E-D8E3600FCBCE}" dt="2021-04-30T01:46:01.040" v="0" actId="2696"/>
        <pc:sldMkLst>
          <pc:docMk/>
          <pc:sldMk cId="3919237631" sldId="269"/>
        </pc:sldMkLst>
      </pc:sldChg>
      <pc:sldChg chg="del">
        <pc:chgData name="Tamilselvan Tamilmani" userId="db254fae-c63e-4443-b2aa-a33276e7ef56" providerId="ADAL" clId="{4CF34EC3-7470-BB4D-A58E-D8E3600FCBCE}" dt="2021-04-30T01:46:01.040" v="0" actId="2696"/>
        <pc:sldMkLst>
          <pc:docMk/>
          <pc:sldMk cId="3757681345" sldId="270"/>
        </pc:sldMkLst>
      </pc:sldChg>
      <pc:sldChg chg="del">
        <pc:chgData name="Tamilselvan Tamilmani" userId="db254fae-c63e-4443-b2aa-a33276e7ef56" providerId="ADAL" clId="{4CF34EC3-7470-BB4D-A58E-D8E3600FCBCE}" dt="2021-04-30T01:46:01.040" v="0" actId="2696"/>
        <pc:sldMkLst>
          <pc:docMk/>
          <pc:sldMk cId="2023628590" sldId="271"/>
        </pc:sldMkLst>
      </pc:sldChg>
    </pc:docChg>
  </pc:docChgLst>
  <pc:docChgLst>
    <pc:chgData name="Tamilselvan Tamilmani" userId="S::ttamilma@syr.edu::db254fae-c63e-4443-b2aa-a33276e7ef56" providerId="AD" clId="Web-{285CEA90-9D80-4EA2-A6B7-5E161D940D61}"/>
    <pc:docChg chg="addSld delSld modSld">
      <pc:chgData name="Tamilselvan Tamilmani" userId="S::ttamilma@syr.edu::db254fae-c63e-4443-b2aa-a33276e7ef56" providerId="AD" clId="Web-{285CEA90-9D80-4EA2-A6B7-5E161D940D61}" dt="2021-04-19T00:24:59.044" v="345" actId="20577"/>
      <pc:docMkLst>
        <pc:docMk/>
      </pc:docMkLst>
      <pc:sldChg chg="addSp delSp modSp mod setBg">
        <pc:chgData name="Tamilselvan Tamilmani" userId="S::ttamilma@syr.edu::db254fae-c63e-4443-b2aa-a33276e7ef56" providerId="AD" clId="Web-{285CEA90-9D80-4EA2-A6B7-5E161D940D61}" dt="2021-04-17T23:11:38.761" v="30" actId="20577"/>
        <pc:sldMkLst>
          <pc:docMk/>
          <pc:sldMk cId="109857222" sldId="256"/>
        </pc:sldMkLst>
        <pc:spChg chg="mod">
          <ac:chgData name="Tamilselvan Tamilmani" userId="S::ttamilma@syr.edu::db254fae-c63e-4443-b2aa-a33276e7ef56" providerId="AD" clId="Web-{285CEA90-9D80-4EA2-A6B7-5E161D940D61}" dt="2021-04-17T23:11:38.761" v="30" actId="20577"/>
          <ac:spMkLst>
            <pc:docMk/>
            <pc:sldMk cId="109857222" sldId="256"/>
            <ac:spMk id="2" creationId="{00000000-0000-0000-0000-000000000000}"/>
          </ac:spMkLst>
        </pc:spChg>
        <pc:spChg chg="mod">
          <ac:chgData name="Tamilselvan Tamilmani" userId="S::ttamilma@syr.edu::db254fae-c63e-4443-b2aa-a33276e7ef56" providerId="AD" clId="Web-{285CEA90-9D80-4EA2-A6B7-5E161D940D61}" dt="2021-04-17T23:10:50.399" v="25"/>
          <ac:spMkLst>
            <pc:docMk/>
            <pc:sldMk cId="109857222" sldId="256"/>
            <ac:spMk id="3" creationId="{00000000-0000-0000-0000-000000000000}"/>
          </ac:spMkLst>
        </pc:spChg>
        <pc:spChg chg="add">
          <ac:chgData name="Tamilselvan Tamilmani" userId="S::ttamilma@syr.edu::db254fae-c63e-4443-b2aa-a33276e7ef56" providerId="AD" clId="Web-{285CEA90-9D80-4EA2-A6B7-5E161D940D61}" dt="2021-04-17T23:10:50.399" v="25"/>
          <ac:spMkLst>
            <pc:docMk/>
            <pc:sldMk cId="109857222" sldId="256"/>
            <ac:spMk id="8" creationId="{889C5E17-24D0-4696-A3C5-A2261FB455FA}"/>
          </ac:spMkLst>
        </pc:spChg>
        <pc:spChg chg="add">
          <ac:chgData name="Tamilselvan Tamilmani" userId="S::ttamilma@syr.edu::db254fae-c63e-4443-b2aa-a33276e7ef56" providerId="AD" clId="Web-{285CEA90-9D80-4EA2-A6B7-5E161D940D61}" dt="2021-04-17T23:10:50.399" v="25"/>
          <ac:spMkLst>
            <pc:docMk/>
            <pc:sldMk cId="109857222" sldId="256"/>
            <ac:spMk id="10" creationId="{6929B58F-2358-44CC-ACE5-EF1BD3C6C824}"/>
          </ac:spMkLst>
        </pc:spChg>
        <pc:grpChg chg="add">
          <ac:chgData name="Tamilselvan Tamilmani" userId="S::ttamilma@syr.edu::db254fae-c63e-4443-b2aa-a33276e7ef56" providerId="AD" clId="Web-{285CEA90-9D80-4EA2-A6B7-5E161D940D61}" dt="2021-04-17T23:10:50.399" v="25"/>
          <ac:grpSpMkLst>
            <pc:docMk/>
            <pc:sldMk cId="109857222" sldId="256"/>
            <ac:grpSpMk id="12" creationId="{09DA5303-A1AF-4830-806C-51FCD96188B7}"/>
          </ac:grpSpMkLst>
        </pc:grpChg>
        <pc:graphicFrameChg chg="add del mod">
          <ac:chgData name="Tamilselvan Tamilmani" userId="S::ttamilma@syr.edu::db254fae-c63e-4443-b2aa-a33276e7ef56" providerId="AD" clId="Web-{285CEA90-9D80-4EA2-A6B7-5E161D940D61}" dt="2021-04-17T23:08:57.393" v="20"/>
          <ac:graphicFrameMkLst>
            <pc:docMk/>
            <pc:sldMk cId="109857222" sldId="256"/>
            <ac:graphicFrameMk id="5" creationId="{59FEA169-F058-4A3A-B467-42A262D49FB3}"/>
          </ac:graphicFrameMkLst>
        </pc:graphicFrameChg>
      </pc:sldChg>
      <pc:sldChg chg="addSp delSp modSp new mod setBg">
        <pc:chgData name="Tamilselvan Tamilmani" userId="S::ttamilma@syr.edu::db254fae-c63e-4443-b2aa-a33276e7ef56" providerId="AD" clId="Web-{285CEA90-9D80-4EA2-A6B7-5E161D940D61}" dt="2021-04-18T01:02:58.604" v="328"/>
        <pc:sldMkLst>
          <pc:docMk/>
          <pc:sldMk cId="449690586" sldId="257"/>
        </pc:sldMkLst>
        <pc:spChg chg="mod">
          <ac:chgData name="Tamilselvan Tamilmani" userId="S::ttamilma@syr.edu::db254fae-c63e-4443-b2aa-a33276e7ef56" providerId="AD" clId="Web-{285CEA90-9D80-4EA2-A6B7-5E161D940D61}" dt="2021-04-18T01:02:58.604" v="328"/>
          <ac:spMkLst>
            <pc:docMk/>
            <pc:sldMk cId="449690586" sldId="257"/>
            <ac:spMk id="2" creationId="{3AB0E563-79EA-4FDD-8F4B-E0D0519F5A01}"/>
          </ac:spMkLst>
        </pc:spChg>
        <pc:spChg chg="del mod">
          <ac:chgData name="Tamilselvan Tamilmani" userId="S::ttamilma@syr.edu::db254fae-c63e-4443-b2aa-a33276e7ef56" providerId="AD" clId="Web-{285CEA90-9D80-4EA2-A6B7-5E161D940D61}" dt="2021-04-17T23:13:24.360" v="41"/>
          <ac:spMkLst>
            <pc:docMk/>
            <pc:sldMk cId="449690586" sldId="257"/>
            <ac:spMk id="3" creationId="{D745B435-ABBC-4D1B-A399-2318FC15F81F}"/>
          </ac:spMkLst>
        </pc:spChg>
        <pc:spChg chg="add del">
          <ac:chgData name="Tamilselvan Tamilmani" userId="S::ttamilma@syr.edu::db254fae-c63e-4443-b2aa-a33276e7ef56" providerId="AD" clId="Web-{285CEA90-9D80-4EA2-A6B7-5E161D940D61}" dt="2021-04-17T23:14:41.411" v="44"/>
          <ac:spMkLst>
            <pc:docMk/>
            <pc:sldMk cId="449690586" sldId="257"/>
            <ac:spMk id="8" creationId="{827B839B-9ADE-406B-8590-F1CAEDED45A1}"/>
          </ac:spMkLst>
        </pc:spChg>
        <pc:spChg chg="add del mod">
          <ac:chgData name="Tamilselvan Tamilmani" userId="S::ttamilma@syr.edu::db254fae-c63e-4443-b2aa-a33276e7ef56" providerId="AD" clId="Web-{285CEA90-9D80-4EA2-A6B7-5E161D940D61}" dt="2021-04-18T00:52:02.993" v="239"/>
          <ac:spMkLst>
            <pc:docMk/>
            <pc:sldMk cId="449690586" sldId="257"/>
            <ac:spMk id="9" creationId="{ADF01B11-41E9-494D-A60C-2C78007DDB5B}"/>
          </ac:spMkLst>
        </pc:spChg>
        <pc:spChg chg="add del">
          <ac:chgData name="Tamilselvan Tamilmani" userId="S::ttamilma@syr.edu::db254fae-c63e-4443-b2aa-a33276e7ef56" providerId="AD" clId="Web-{285CEA90-9D80-4EA2-A6B7-5E161D940D61}" dt="2021-04-17T23:14:41.411" v="44"/>
          <ac:spMkLst>
            <pc:docMk/>
            <pc:sldMk cId="449690586" sldId="257"/>
            <ac:spMk id="10" creationId="{CFE45BF0-46DB-408C-B5F7-7B11716805D4}"/>
          </ac:spMkLst>
        </pc:spChg>
        <pc:spChg chg="add del">
          <ac:chgData name="Tamilselvan Tamilmani" userId="S::ttamilma@syr.edu::db254fae-c63e-4443-b2aa-a33276e7ef56" providerId="AD" clId="Web-{285CEA90-9D80-4EA2-A6B7-5E161D940D61}" dt="2021-04-17T23:14:41.411" v="44"/>
          <ac:spMkLst>
            <pc:docMk/>
            <pc:sldMk cId="449690586" sldId="257"/>
            <ac:spMk id="12" creationId="{2AEBC8F2-97B1-41B4-93F1-2D289E197FBA}"/>
          </ac:spMkLst>
        </pc:spChg>
        <pc:spChg chg="add del">
          <ac:chgData name="Tamilselvan Tamilmani" userId="S::ttamilma@syr.edu::db254fae-c63e-4443-b2aa-a33276e7ef56" providerId="AD" clId="Web-{285CEA90-9D80-4EA2-A6B7-5E161D940D61}" dt="2021-04-17T23:14:41.411" v="44"/>
          <ac:spMkLst>
            <pc:docMk/>
            <pc:sldMk cId="449690586" sldId="257"/>
            <ac:spMk id="14" creationId="{472E3A19-F5D5-48FC-BB9C-48C2F68F598B}"/>
          </ac:spMkLst>
        </pc:spChg>
        <pc:spChg chg="add del">
          <ac:chgData name="Tamilselvan Tamilmani" userId="S::ttamilma@syr.edu::db254fae-c63e-4443-b2aa-a33276e7ef56" providerId="AD" clId="Web-{285CEA90-9D80-4EA2-A6B7-5E161D940D61}" dt="2021-04-17T23:14:41.411" v="44"/>
          <ac:spMkLst>
            <pc:docMk/>
            <pc:sldMk cId="449690586" sldId="257"/>
            <ac:spMk id="16" creationId="{7A62E32F-BB65-43A8-8EB5-92346890E549}"/>
          </ac:spMkLst>
        </pc:spChg>
        <pc:spChg chg="add del">
          <ac:chgData name="Tamilselvan Tamilmani" userId="S::ttamilma@syr.edu::db254fae-c63e-4443-b2aa-a33276e7ef56" providerId="AD" clId="Web-{285CEA90-9D80-4EA2-A6B7-5E161D940D61}" dt="2021-04-17T23:14:41.411" v="44"/>
          <ac:spMkLst>
            <pc:docMk/>
            <pc:sldMk cId="449690586" sldId="257"/>
            <ac:spMk id="18" creationId="{14E91B64-9FCC-451E-AFB4-A827D6329367}"/>
          </ac:spMkLst>
        </pc:spChg>
        <pc:spChg chg="add del">
          <ac:chgData name="Tamilselvan Tamilmani" userId="S::ttamilma@syr.edu::db254fae-c63e-4443-b2aa-a33276e7ef56" providerId="AD" clId="Web-{285CEA90-9D80-4EA2-A6B7-5E161D940D61}" dt="2021-04-18T01:02:58.604" v="328"/>
          <ac:spMkLst>
            <pc:docMk/>
            <pc:sldMk cId="449690586" sldId="257"/>
            <ac:spMk id="23" creationId="{4351DFE5-F63D-4BE0-BDA9-E3EB88F01AA5}"/>
          </ac:spMkLst>
        </pc:spChg>
        <pc:spChg chg="add">
          <ac:chgData name="Tamilselvan Tamilmani" userId="S::ttamilma@syr.edu::db254fae-c63e-4443-b2aa-a33276e7ef56" providerId="AD" clId="Web-{285CEA90-9D80-4EA2-A6B7-5E161D940D61}" dt="2021-04-18T01:02:58.604" v="328"/>
          <ac:spMkLst>
            <pc:docMk/>
            <pc:sldMk cId="449690586" sldId="257"/>
            <ac:spMk id="30" creationId="{457D4A72-F4F1-498A-B083-59E8C50B7892}"/>
          </ac:spMkLst>
        </pc:spChg>
        <pc:graphicFrameChg chg="add del mod">
          <ac:chgData name="Tamilselvan Tamilmani" userId="S::ttamilma@syr.edu::db254fae-c63e-4443-b2aa-a33276e7ef56" providerId="AD" clId="Web-{285CEA90-9D80-4EA2-A6B7-5E161D940D61}" dt="2021-04-18T00:50:55.411" v="230"/>
          <ac:graphicFrameMkLst>
            <pc:docMk/>
            <pc:sldMk cId="449690586" sldId="257"/>
            <ac:graphicFrameMk id="4" creationId="{5CAD2E12-4538-439C-B1F2-E0BD7AB9D3B8}"/>
          </ac:graphicFrameMkLst>
        </pc:graphicFrameChg>
        <pc:graphicFrameChg chg="add del mod ord modGraphic">
          <ac:chgData name="Tamilselvan Tamilmani" userId="S::ttamilma@syr.edu::db254fae-c63e-4443-b2aa-a33276e7ef56" providerId="AD" clId="Web-{285CEA90-9D80-4EA2-A6B7-5E161D940D61}" dt="2021-04-18T00:52:01.805" v="238"/>
          <ac:graphicFrameMkLst>
            <pc:docMk/>
            <pc:sldMk cId="449690586" sldId="257"/>
            <ac:graphicFrameMk id="5" creationId="{AEB2FF0D-9492-4AE6-B4FB-F99147088635}"/>
          </ac:graphicFrameMkLst>
        </pc:graphicFrameChg>
        <pc:graphicFrameChg chg="add del mod">
          <ac:chgData name="Tamilselvan Tamilmani" userId="S::ttamilma@syr.edu::db254fae-c63e-4443-b2aa-a33276e7ef56" providerId="AD" clId="Web-{285CEA90-9D80-4EA2-A6B7-5E161D940D61}" dt="2021-04-18T00:51:35.085" v="237"/>
          <ac:graphicFrameMkLst>
            <pc:docMk/>
            <pc:sldMk cId="449690586" sldId="257"/>
            <ac:graphicFrameMk id="7" creationId="{26238E80-2CB7-405A-9F8C-7DE786F30614}"/>
          </ac:graphicFrameMkLst>
        </pc:graphicFrameChg>
        <pc:graphicFrameChg chg="add mod ord modGraphic">
          <ac:chgData name="Tamilselvan Tamilmani" userId="S::ttamilma@syr.edu::db254fae-c63e-4443-b2aa-a33276e7ef56" providerId="AD" clId="Web-{285CEA90-9D80-4EA2-A6B7-5E161D940D61}" dt="2021-04-18T01:02:58.604" v="328"/>
          <ac:graphicFrameMkLst>
            <pc:docMk/>
            <pc:sldMk cId="449690586" sldId="257"/>
            <ac:graphicFrameMk id="11" creationId="{47A9B23A-3CEB-4D44-ADC7-47B4A8DA7996}"/>
          </ac:graphicFrameMkLst>
        </pc:graphicFrameChg>
        <pc:picChg chg="add del">
          <ac:chgData name="Tamilselvan Tamilmani" userId="S::ttamilma@syr.edu::db254fae-c63e-4443-b2aa-a33276e7ef56" providerId="AD" clId="Web-{285CEA90-9D80-4EA2-A6B7-5E161D940D61}" dt="2021-04-18T01:02:58.604" v="328"/>
          <ac:picMkLst>
            <pc:docMk/>
            <pc:sldMk cId="449690586" sldId="257"/>
            <ac:picMk id="25" creationId="{02DD2BC0-6F29-4B4F-8D61-2DCF6D2E8E73}"/>
          </ac:picMkLst>
        </pc:picChg>
        <pc:picChg chg="add">
          <ac:chgData name="Tamilselvan Tamilmani" userId="S::ttamilma@syr.edu::db254fae-c63e-4443-b2aa-a33276e7ef56" providerId="AD" clId="Web-{285CEA90-9D80-4EA2-A6B7-5E161D940D61}" dt="2021-04-18T01:02:58.604" v="328"/>
          <ac:picMkLst>
            <pc:docMk/>
            <pc:sldMk cId="449690586" sldId="257"/>
            <ac:picMk id="32" creationId="{C7FF3303-6FC3-4637-A201-B4CCC1C992CF}"/>
          </ac:picMkLst>
        </pc:picChg>
      </pc:sldChg>
      <pc:sldChg chg="addSp modSp new del mod setBg">
        <pc:chgData name="Tamilselvan Tamilmani" userId="S::ttamilma@syr.edu::db254fae-c63e-4443-b2aa-a33276e7ef56" providerId="AD" clId="Web-{285CEA90-9D80-4EA2-A6B7-5E161D940D61}" dt="2021-04-17T23:18:13.204" v="54"/>
        <pc:sldMkLst>
          <pc:docMk/>
          <pc:sldMk cId="1902648851" sldId="258"/>
        </pc:sldMkLst>
        <pc:spChg chg="mod">
          <ac:chgData name="Tamilselvan Tamilmani" userId="S::ttamilma@syr.edu::db254fae-c63e-4443-b2aa-a33276e7ef56" providerId="AD" clId="Web-{285CEA90-9D80-4EA2-A6B7-5E161D940D61}" dt="2021-04-17T23:17:55.078" v="52" actId="20577"/>
          <ac:spMkLst>
            <pc:docMk/>
            <pc:sldMk cId="1902648851" sldId="258"/>
            <ac:spMk id="2" creationId="{FBADD90D-F8FA-4E3D-A7A7-125ADD6EC759}"/>
          </ac:spMkLst>
        </pc:spChg>
        <pc:spChg chg="mod">
          <ac:chgData name="Tamilselvan Tamilmani" userId="S::ttamilma@syr.edu::db254fae-c63e-4443-b2aa-a33276e7ef56" providerId="AD" clId="Web-{285CEA90-9D80-4EA2-A6B7-5E161D940D61}" dt="2021-04-17T23:17:23.045" v="46"/>
          <ac:spMkLst>
            <pc:docMk/>
            <pc:sldMk cId="1902648851" sldId="258"/>
            <ac:spMk id="3" creationId="{7A1A2F9B-392D-441F-AED5-86E1B1BA607A}"/>
          </ac:spMkLst>
        </pc:spChg>
        <pc:spChg chg="add">
          <ac:chgData name="Tamilselvan Tamilmani" userId="S::ttamilma@syr.edu::db254fae-c63e-4443-b2aa-a33276e7ef56" providerId="AD" clId="Web-{285CEA90-9D80-4EA2-A6B7-5E161D940D61}" dt="2021-04-17T23:17:23.045" v="46"/>
          <ac:spMkLst>
            <pc:docMk/>
            <pc:sldMk cId="1902648851" sldId="258"/>
            <ac:spMk id="8" creationId="{4351DFE5-F63D-4BE0-BDA9-E3EB88F01AA5}"/>
          </ac:spMkLst>
        </pc:spChg>
        <pc:picChg chg="add">
          <ac:chgData name="Tamilselvan Tamilmani" userId="S::ttamilma@syr.edu::db254fae-c63e-4443-b2aa-a33276e7ef56" providerId="AD" clId="Web-{285CEA90-9D80-4EA2-A6B7-5E161D940D61}" dt="2021-04-17T23:17:23.045" v="46"/>
          <ac:picMkLst>
            <pc:docMk/>
            <pc:sldMk cId="1902648851" sldId="258"/>
            <ac:picMk id="10" creationId="{3AA16612-ACD2-4A16-8F2B-4514FD6BF28F}"/>
          </ac:picMkLst>
        </pc:picChg>
      </pc:sldChg>
      <pc:sldChg chg="addSp delSp modSp add replId">
        <pc:chgData name="Tamilselvan Tamilmani" userId="S::ttamilma@syr.edu::db254fae-c63e-4443-b2aa-a33276e7ef56" providerId="AD" clId="Web-{285CEA90-9D80-4EA2-A6B7-5E161D940D61}" dt="2021-04-19T00:24:59.044" v="345" actId="20577"/>
        <pc:sldMkLst>
          <pc:docMk/>
          <pc:sldMk cId="1848275587" sldId="259"/>
        </pc:sldMkLst>
        <pc:spChg chg="mod">
          <ac:chgData name="Tamilselvan Tamilmani" userId="S::ttamilma@syr.edu::db254fae-c63e-4443-b2aa-a33276e7ef56" providerId="AD" clId="Web-{285CEA90-9D80-4EA2-A6B7-5E161D940D61}" dt="2021-04-17T23:18:55.049" v="59" actId="20577"/>
          <ac:spMkLst>
            <pc:docMk/>
            <pc:sldMk cId="1848275587" sldId="259"/>
            <ac:spMk id="2" creationId="{3AB0E563-79EA-4FDD-8F4B-E0D0519F5A01}"/>
          </ac:spMkLst>
        </pc:spChg>
        <pc:spChg chg="add mod">
          <ac:chgData name="Tamilselvan Tamilmani" userId="S::ttamilma@syr.edu::db254fae-c63e-4443-b2aa-a33276e7ef56" providerId="AD" clId="Web-{285CEA90-9D80-4EA2-A6B7-5E161D940D61}" dt="2021-04-19T00:24:59.044" v="345" actId="20577"/>
          <ac:spMkLst>
            <pc:docMk/>
            <pc:sldMk cId="1848275587" sldId="259"/>
            <ac:spMk id="4" creationId="{858C6257-0995-42A9-BBCD-04E8888F99BC}"/>
          </ac:spMkLst>
        </pc:spChg>
        <pc:graphicFrameChg chg="del">
          <ac:chgData name="Tamilselvan Tamilmani" userId="S::ttamilma@syr.edu::db254fae-c63e-4443-b2aa-a33276e7ef56" providerId="AD" clId="Web-{285CEA90-9D80-4EA2-A6B7-5E161D940D61}" dt="2021-04-17T23:22:11.700" v="60"/>
          <ac:graphicFrameMkLst>
            <pc:docMk/>
            <pc:sldMk cId="1848275587" sldId="259"/>
            <ac:graphicFrameMk id="5" creationId="{AEB2FF0D-9492-4AE6-B4FB-F99147088635}"/>
          </ac:graphicFrameMkLst>
        </pc:graphicFrameChg>
      </pc:sldChg>
      <pc:sldChg chg="modSp add addCm">
        <pc:chgData name="Tamilselvan Tamilmani" userId="S::ttamilma@syr.edu::db254fae-c63e-4443-b2aa-a33276e7ef56" providerId="AD" clId="Web-{285CEA90-9D80-4EA2-A6B7-5E161D940D61}" dt="2021-04-18T00:19:46.726" v="90"/>
        <pc:sldMkLst>
          <pc:docMk/>
          <pc:sldMk cId="1964384973" sldId="260"/>
        </pc:sldMkLst>
        <pc:spChg chg="mod">
          <ac:chgData name="Tamilselvan Tamilmani" userId="S::ttamilma@syr.edu::db254fae-c63e-4443-b2aa-a33276e7ef56" providerId="AD" clId="Web-{285CEA90-9D80-4EA2-A6B7-5E161D940D61}" dt="2021-04-17T23:24:22.410" v="66" actId="20577"/>
          <ac:spMkLst>
            <pc:docMk/>
            <pc:sldMk cId="1964384973" sldId="260"/>
            <ac:spMk id="2" creationId="{3AB0E563-79EA-4FDD-8F4B-E0D0519F5A01}"/>
          </ac:spMkLst>
        </pc:spChg>
      </pc:sldChg>
      <pc:sldChg chg="modSp add">
        <pc:chgData name="Tamilselvan Tamilmani" userId="S::ttamilma@syr.edu::db254fae-c63e-4443-b2aa-a33276e7ef56" providerId="AD" clId="Web-{285CEA90-9D80-4EA2-A6B7-5E161D940D61}" dt="2021-04-17T23:25:12.834" v="72" actId="20577"/>
        <pc:sldMkLst>
          <pc:docMk/>
          <pc:sldMk cId="926987176" sldId="261"/>
        </pc:sldMkLst>
        <pc:spChg chg="mod">
          <ac:chgData name="Tamilselvan Tamilmani" userId="S::ttamilma@syr.edu::db254fae-c63e-4443-b2aa-a33276e7ef56" providerId="AD" clId="Web-{285CEA90-9D80-4EA2-A6B7-5E161D940D61}" dt="2021-04-17T23:25:12.834" v="72" actId="20577"/>
          <ac:spMkLst>
            <pc:docMk/>
            <pc:sldMk cId="926987176" sldId="261"/>
            <ac:spMk id="2" creationId="{3AB0E563-79EA-4FDD-8F4B-E0D0519F5A01}"/>
          </ac:spMkLst>
        </pc:spChg>
        <pc:spChg chg="mod">
          <ac:chgData name="Tamilselvan Tamilmani" userId="S::ttamilma@syr.edu::db254fae-c63e-4443-b2aa-a33276e7ef56" providerId="AD" clId="Web-{285CEA90-9D80-4EA2-A6B7-5E161D940D61}" dt="2021-04-17T23:25:05.459" v="71" actId="1076"/>
          <ac:spMkLst>
            <pc:docMk/>
            <pc:sldMk cId="926987176" sldId="261"/>
            <ac:spMk id="4" creationId="{858C6257-0995-42A9-BBCD-04E8888F99BC}"/>
          </ac:spMkLst>
        </pc:spChg>
      </pc:sldChg>
      <pc:sldChg chg="modSp add">
        <pc:chgData name="Tamilselvan Tamilmani" userId="S::ttamilma@syr.edu::db254fae-c63e-4443-b2aa-a33276e7ef56" providerId="AD" clId="Web-{285CEA90-9D80-4EA2-A6B7-5E161D940D61}" dt="2021-04-17T23:37:15.498" v="78" actId="20577"/>
        <pc:sldMkLst>
          <pc:docMk/>
          <pc:sldMk cId="913561076" sldId="262"/>
        </pc:sldMkLst>
        <pc:spChg chg="mod">
          <ac:chgData name="Tamilselvan Tamilmani" userId="S::ttamilma@syr.edu::db254fae-c63e-4443-b2aa-a33276e7ef56" providerId="AD" clId="Web-{285CEA90-9D80-4EA2-A6B7-5E161D940D61}" dt="2021-04-17T23:37:15.498" v="78" actId="20577"/>
          <ac:spMkLst>
            <pc:docMk/>
            <pc:sldMk cId="913561076" sldId="262"/>
            <ac:spMk id="2" creationId="{3AB0E563-79EA-4FDD-8F4B-E0D0519F5A01}"/>
          </ac:spMkLst>
        </pc:spChg>
      </pc:sldChg>
      <pc:sldChg chg="modSp add addCm">
        <pc:chgData name="Tamilselvan Tamilmani" userId="S::ttamilma@syr.edu::db254fae-c63e-4443-b2aa-a33276e7ef56" providerId="AD" clId="Web-{285CEA90-9D80-4EA2-A6B7-5E161D940D61}" dt="2021-04-18T00:10:20.229" v="89"/>
        <pc:sldMkLst>
          <pc:docMk/>
          <pc:sldMk cId="23250692" sldId="263"/>
        </pc:sldMkLst>
        <pc:spChg chg="mod">
          <ac:chgData name="Tamilselvan Tamilmani" userId="S::ttamilma@syr.edu::db254fae-c63e-4443-b2aa-a33276e7ef56" providerId="AD" clId="Web-{285CEA90-9D80-4EA2-A6B7-5E161D940D61}" dt="2021-04-17T23:37:49.578" v="88" actId="20577"/>
          <ac:spMkLst>
            <pc:docMk/>
            <pc:sldMk cId="23250692" sldId="263"/>
            <ac:spMk id="2" creationId="{3AB0E563-79EA-4FDD-8F4B-E0D0519F5A01}"/>
          </ac:spMkLst>
        </pc:spChg>
      </pc:sldChg>
    </pc:docChg>
  </pc:docChgLst>
  <pc:docChgLst>
    <pc:chgData name="Tamilselvan Tamilmani" userId="S::ttamilma@syr.edu::db254fae-c63e-4443-b2aa-a33276e7ef56" providerId="AD" clId="Web-{9D83C39F-90F9-C000-0C56-C938C7724881}"/>
    <pc:docChg chg="addSld modSld">
      <pc:chgData name="Tamilselvan Tamilmani" userId="S::ttamilma@syr.edu::db254fae-c63e-4443-b2aa-a33276e7ef56" providerId="AD" clId="Web-{9D83C39F-90F9-C000-0C56-C938C7724881}" dt="2021-05-01T04:00:05.252" v="68" actId="20577"/>
      <pc:docMkLst>
        <pc:docMk/>
      </pc:docMkLst>
      <pc:sldChg chg="addSp delSp modSp">
        <pc:chgData name="Tamilselvan Tamilmani" userId="S::ttamilma@syr.edu::db254fae-c63e-4443-b2aa-a33276e7ef56" providerId="AD" clId="Web-{9D83C39F-90F9-C000-0C56-C938C7724881}" dt="2021-05-01T03:55:22.026" v="2"/>
        <pc:sldMkLst>
          <pc:docMk/>
          <pc:sldMk cId="109857222" sldId="256"/>
        </pc:sldMkLst>
        <pc:spChg chg="mod">
          <ac:chgData name="Tamilselvan Tamilmani" userId="S::ttamilma@syr.edu::db254fae-c63e-4443-b2aa-a33276e7ef56" providerId="AD" clId="Web-{9D83C39F-90F9-C000-0C56-C938C7724881}" dt="2021-05-01T03:55:22.026" v="2"/>
          <ac:spMkLst>
            <pc:docMk/>
            <pc:sldMk cId="109857222" sldId="256"/>
            <ac:spMk id="2" creationId="{00000000-0000-0000-0000-000000000000}"/>
          </ac:spMkLst>
        </pc:spChg>
        <pc:spChg chg="mod">
          <ac:chgData name="Tamilselvan Tamilmani" userId="S::ttamilma@syr.edu::db254fae-c63e-4443-b2aa-a33276e7ef56" providerId="AD" clId="Web-{9D83C39F-90F9-C000-0C56-C938C7724881}" dt="2021-05-01T03:55:22.026" v="2"/>
          <ac:spMkLst>
            <pc:docMk/>
            <pc:sldMk cId="109857222" sldId="256"/>
            <ac:spMk id="3" creationId="{00000000-0000-0000-0000-000000000000}"/>
          </ac:spMkLst>
        </pc:spChg>
        <pc:spChg chg="add del">
          <ac:chgData name="Tamilselvan Tamilmani" userId="S::ttamilma@syr.edu::db254fae-c63e-4443-b2aa-a33276e7ef56" providerId="AD" clId="Web-{9D83C39F-90F9-C000-0C56-C938C7724881}" dt="2021-05-01T03:55:22.026" v="2"/>
          <ac:spMkLst>
            <pc:docMk/>
            <pc:sldMk cId="109857222" sldId="256"/>
            <ac:spMk id="8" creationId="{889C5E17-24D0-4696-A3C5-A2261FB455FA}"/>
          </ac:spMkLst>
        </pc:spChg>
        <pc:spChg chg="add del">
          <ac:chgData name="Tamilselvan Tamilmani" userId="S::ttamilma@syr.edu::db254fae-c63e-4443-b2aa-a33276e7ef56" providerId="AD" clId="Web-{9D83C39F-90F9-C000-0C56-C938C7724881}" dt="2021-05-01T03:55:22.026" v="2"/>
          <ac:spMkLst>
            <pc:docMk/>
            <pc:sldMk cId="109857222" sldId="256"/>
            <ac:spMk id="10" creationId="{6929B58F-2358-44CC-ACE5-EF1BD3C6C824}"/>
          </ac:spMkLst>
        </pc:spChg>
        <pc:spChg chg="add del">
          <ac:chgData name="Tamilselvan Tamilmani" userId="S::ttamilma@syr.edu::db254fae-c63e-4443-b2aa-a33276e7ef56" providerId="AD" clId="Web-{9D83C39F-90F9-C000-0C56-C938C7724881}" dt="2021-05-01T03:55:22.026" v="2"/>
          <ac:spMkLst>
            <pc:docMk/>
            <pc:sldMk cId="109857222" sldId="256"/>
            <ac:spMk id="21" creationId="{E91DC736-0EF8-4F87-9146-EBF1D2EE4D3D}"/>
          </ac:spMkLst>
        </pc:spChg>
        <pc:spChg chg="add del">
          <ac:chgData name="Tamilselvan Tamilmani" userId="S::ttamilma@syr.edu::db254fae-c63e-4443-b2aa-a33276e7ef56" providerId="AD" clId="Web-{9D83C39F-90F9-C000-0C56-C938C7724881}" dt="2021-05-01T03:55:22.026" v="2"/>
          <ac:spMkLst>
            <pc:docMk/>
            <pc:sldMk cId="109857222" sldId="256"/>
            <ac:spMk id="23" creationId="{097CD68E-23E3-4007-8847-CD0944C4F7BE}"/>
          </ac:spMkLst>
        </pc:spChg>
        <pc:spChg chg="add del">
          <ac:chgData name="Tamilselvan Tamilmani" userId="S::ttamilma@syr.edu::db254fae-c63e-4443-b2aa-a33276e7ef56" providerId="AD" clId="Web-{9D83C39F-90F9-C000-0C56-C938C7724881}" dt="2021-05-01T03:55:22.026" v="2"/>
          <ac:spMkLst>
            <pc:docMk/>
            <pc:sldMk cId="109857222" sldId="256"/>
            <ac:spMk id="25" creationId="{AF2F604E-43BE-4DC3-B983-E071523364F8}"/>
          </ac:spMkLst>
        </pc:spChg>
        <pc:spChg chg="add del">
          <ac:chgData name="Tamilselvan Tamilmani" userId="S::ttamilma@syr.edu::db254fae-c63e-4443-b2aa-a33276e7ef56" providerId="AD" clId="Web-{9D83C39F-90F9-C000-0C56-C938C7724881}" dt="2021-05-01T03:55:22.026" v="2"/>
          <ac:spMkLst>
            <pc:docMk/>
            <pc:sldMk cId="109857222" sldId="256"/>
            <ac:spMk id="27" creationId="{08C9B587-E65E-4B52-B37C-ABEBB6E87928}"/>
          </ac:spMkLst>
        </pc:spChg>
        <pc:grpChg chg="add del">
          <ac:chgData name="Tamilselvan Tamilmani" userId="S::ttamilma@syr.edu::db254fae-c63e-4443-b2aa-a33276e7ef56" providerId="AD" clId="Web-{9D83C39F-90F9-C000-0C56-C938C7724881}" dt="2021-05-01T03:55:22.026" v="2"/>
          <ac:grpSpMkLst>
            <pc:docMk/>
            <pc:sldMk cId="109857222" sldId="256"/>
            <ac:grpSpMk id="12" creationId="{09DA5303-A1AF-4830-806C-51FCD96188B7}"/>
          </ac:grpSpMkLst>
        </pc:grpChg>
        <pc:picChg chg="add del">
          <ac:chgData name="Tamilselvan Tamilmani" userId="S::ttamilma@syr.edu::db254fae-c63e-4443-b2aa-a33276e7ef56" providerId="AD" clId="Web-{9D83C39F-90F9-C000-0C56-C938C7724881}" dt="2021-05-01T03:55:22.026" v="2"/>
          <ac:picMkLst>
            <pc:docMk/>
            <pc:sldMk cId="109857222" sldId="256"/>
            <ac:picMk id="17" creationId="{3C76FE5C-9146-44A0-A0A4-CD12D702BF40}"/>
          </ac:picMkLst>
        </pc:picChg>
      </pc:sldChg>
      <pc:sldChg chg="addSp delSp modSp new mod setBg">
        <pc:chgData name="Tamilselvan Tamilmani" userId="S::ttamilma@syr.edu::db254fae-c63e-4443-b2aa-a33276e7ef56" providerId="AD" clId="Web-{9D83C39F-90F9-C000-0C56-C938C7724881}" dt="2021-05-01T04:00:05.252" v="68" actId="20577"/>
        <pc:sldMkLst>
          <pc:docMk/>
          <pc:sldMk cId="4059635894" sldId="257"/>
        </pc:sldMkLst>
        <pc:spChg chg="mod">
          <ac:chgData name="Tamilselvan Tamilmani" userId="S::ttamilma@syr.edu::db254fae-c63e-4443-b2aa-a33276e7ef56" providerId="AD" clId="Web-{9D83C39F-90F9-C000-0C56-C938C7724881}" dt="2021-05-01T03:56:54.529" v="23"/>
          <ac:spMkLst>
            <pc:docMk/>
            <pc:sldMk cId="4059635894" sldId="257"/>
            <ac:spMk id="2" creationId="{5B9915AE-0C87-4BA8-8A61-DFD5FDA918D9}"/>
          </ac:spMkLst>
        </pc:spChg>
        <pc:spChg chg="add del mod">
          <ac:chgData name="Tamilselvan Tamilmani" userId="S::ttamilma@syr.edu::db254fae-c63e-4443-b2aa-a33276e7ef56" providerId="AD" clId="Web-{9D83C39F-90F9-C000-0C56-C938C7724881}" dt="2021-05-01T03:56:54.529" v="23"/>
          <ac:spMkLst>
            <pc:docMk/>
            <pc:sldMk cId="4059635894" sldId="257"/>
            <ac:spMk id="3" creationId="{5C4D4AF7-8890-4B40-87B3-16C3344681A0}"/>
          </ac:spMkLst>
        </pc:spChg>
        <pc:spChg chg="add">
          <ac:chgData name="Tamilselvan Tamilmani" userId="S::ttamilma@syr.edu::db254fae-c63e-4443-b2aa-a33276e7ef56" providerId="AD" clId="Web-{9D83C39F-90F9-C000-0C56-C938C7724881}" dt="2021-05-01T03:56:54.529" v="23"/>
          <ac:spMkLst>
            <pc:docMk/>
            <pc:sldMk cId="4059635894" sldId="257"/>
            <ac:spMk id="6" creationId="{37E32B78-23DD-4E77-8B9C-7779E3BF20C2}"/>
          </ac:spMkLst>
        </pc:spChg>
        <pc:spChg chg="add del">
          <ac:chgData name="Tamilselvan Tamilmani" userId="S::ttamilma@syr.edu::db254fae-c63e-4443-b2aa-a33276e7ef56" providerId="AD" clId="Web-{9D83C39F-90F9-C000-0C56-C938C7724881}" dt="2021-05-01T03:56:29.200" v="16"/>
          <ac:spMkLst>
            <pc:docMk/>
            <pc:sldMk cId="4059635894" sldId="257"/>
            <ac:spMk id="9" creationId="{1D63C574-BFD2-41A1-A567-B0C3CC7FDD4F}"/>
          </ac:spMkLst>
        </pc:spChg>
        <pc:spChg chg="add del">
          <ac:chgData name="Tamilselvan Tamilmani" userId="S::ttamilma@syr.edu::db254fae-c63e-4443-b2aa-a33276e7ef56" providerId="AD" clId="Web-{9D83C39F-90F9-C000-0C56-C938C7724881}" dt="2021-05-01T03:56:29.200" v="16"/>
          <ac:spMkLst>
            <pc:docMk/>
            <pc:sldMk cId="4059635894" sldId="257"/>
            <ac:spMk id="11" creationId="{E2A46BAB-8C31-42B2-90E8-B26DD3E81D37}"/>
          </ac:spMkLst>
        </pc:spChg>
        <pc:grpChg chg="add del">
          <ac:chgData name="Tamilselvan Tamilmani" userId="S::ttamilma@syr.edu::db254fae-c63e-4443-b2aa-a33276e7ef56" providerId="AD" clId="Web-{9D83C39F-90F9-C000-0C56-C938C7724881}" dt="2021-05-01T03:56:29.200" v="16"/>
          <ac:grpSpMkLst>
            <pc:docMk/>
            <pc:sldMk cId="4059635894" sldId="257"/>
            <ac:grpSpMk id="13" creationId="{B3F7A3C7-0737-4E57-B30E-8EEFE638B401}"/>
          </ac:grpSpMkLst>
        </pc:grpChg>
        <pc:grpChg chg="add del">
          <ac:chgData name="Tamilselvan Tamilmani" userId="S::ttamilma@syr.edu::db254fae-c63e-4443-b2aa-a33276e7ef56" providerId="AD" clId="Web-{9D83C39F-90F9-C000-0C56-C938C7724881}" dt="2021-05-01T03:56:29.200" v="16"/>
          <ac:grpSpMkLst>
            <pc:docMk/>
            <pc:sldMk cId="4059635894" sldId="257"/>
            <ac:grpSpMk id="17" creationId="{43F5E015-E085-4624-B431-B42414448684}"/>
          </ac:grpSpMkLst>
        </pc:grpChg>
        <pc:graphicFrameChg chg="add del">
          <ac:chgData name="Tamilselvan Tamilmani" userId="S::ttamilma@syr.edu::db254fae-c63e-4443-b2aa-a33276e7ef56" providerId="AD" clId="Web-{9D83C39F-90F9-C000-0C56-C938C7724881}" dt="2021-05-01T03:56:29.200" v="16"/>
          <ac:graphicFrameMkLst>
            <pc:docMk/>
            <pc:sldMk cId="4059635894" sldId="257"/>
            <ac:graphicFrameMk id="5" creationId="{6D2C78E5-1810-4528-8C90-F2A1E5C925A9}"/>
          </ac:graphicFrameMkLst>
        </pc:graphicFrameChg>
        <pc:graphicFrameChg chg="add modGraphic">
          <ac:chgData name="Tamilselvan Tamilmani" userId="S::ttamilma@syr.edu::db254fae-c63e-4443-b2aa-a33276e7ef56" providerId="AD" clId="Web-{9D83C39F-90F9-C000-0C56-C938C7724881}" dt="2021-05-01T04:00:05.252" v="68" actId="20577"/>
          <ac:graphicFrameMkLst>
            <pc:docMk/>
            <pc:sldMk cId="4059635894" sldId="257"/>
            <ac:graphicFrameMk id="7" creationId="{6B61FFFF-2177-44C3-A1BA-43BF8E6045DF}"/>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505B9B8-65B3-4ECB-9CE0-D4AB42E7B2B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AC6F932-9373-4DF2-95A3-2C2067999FC6}">
      <dgm:prSet/>
      <dgm:spPr/>
      <dgm:t>
        <a:bodyPr/>
        <a:lstStyle/>
        <a:p>
          <a:pPr>
            <a:lnSpc>
              <a:spcPct val="100000"/>
            </a:lnSpc>
          </a:pPr>
          <a:r>
            <a:rPr lang="en-US"/>
            <a:t>How many customers are spending more over time? Less over time? Describe these customers. </a:t>
          </a:r>
        </a:p>
      </dgm:t>
    </dgm:pt>
    <dgm:pt modelId="{BC0B30BA-E17B-4BCD-9C0E-6DC1B5244A91}" type="parTrans" cxnId="{491D5EFD-E6A4-4B35-AD0A-E6E70239FF03}">
      <dgm:prSet/>
      <dgm:spPr/>
      <dgm:t>
        <a:bodyPr/>
        <a:lstStyle/>
        <a:p>
          <a:endParaRPr lang="en-US"/>
        </a:p>
      </dgm:t>
    </dgm:pt>
    <dgm:pt modelId="{74532159-9D49-4A1E-9754-356A2A960DB0}" type="sibTrans" cxnId="{491D5EFD-E6A4-4B35-AD0A-E6E70239FF03}">
      <dgm:prSet/>
      <dgm:spPr/>
      <dgm:t>
        <a:bodyPr/>
        <a:lstStyle/>
        <a:p>
          <a:endParaRPr lang="en-US"/>
        </a:p>
      </dgm:t>
    </dgm:pt>
    <dgm:pt modelId="{1F2C9ED6-9104-4BB2-A716-79699BF7F666}">
      <dgm:prSet/>
      <dgm:spPr/>
      <dgm:t>
        <a:bodyPr/>
        <a:lstStyle/>
        <a:p>
          <a:pPr>
            <a:lnSpc>
              <a:spcPct val="100000"/>
            </a:lnSpc>
          </a:pPr>
          <a:r>
            <a:rPr lang="en-US"/>
            <a:t>Of those customers who are spending more over time, which categories are growing at a faster rate?</a:t>
          </a:r>
        </a:p>
      </dgm:t>
    </dgm:pt>
    <dgm:pt modelId="{51BB8B36-02FA-4FA0-B34D-4980D4038959}" type="parTrans" cxnId="{2CB7C6DE-3542-4C93-8A28-CC55E7AC88C6}">
      <dgm:prSet/>
      <dgm:spPr/>
      <dgm:t>
        <a:bodyPr/>
        <a:lstStyle/>
        <a:p>
          <a:endParaRPr lang="en-US"/>
        </a:p>
      </dgm:t>
    </dgm:pt>
    <dgm:pt modelId="{083176F5-9CCC-4C8A-8F14-EBA047EDAF94}" type="sibTrans" cxnId="{2CB7C6DE-3542-4C93-8A28-CC55E7AC88C6}">
      <dgm:prSet/>
      <dgm:spPr/>
      <dgm:t>
        <a:bodyPr/>
        <a:lstStyle/>
        <a:p>
          <a:endParaRPr lang="en-US"/>
        </a:p>
      </dgm:t>
    </dgm:pt>
    <dgm:pt modelId="{4A3651C8-D8A7-4189-909F-39443B3B925C}">
      <dgm:prSet/>
      <dgm:spPr/>
      <dgm:t>
        <a:bodyPr/>
        <a:lstStyle/>
        <a:p>
          <a:pPr>
            <a:lnSpc>
              <a:spcPct val="100000"/>
            </a:lnSpc>
          </a:pPr>
          <a:r>
            <a:rPr lang="en-US"/>
            <a:t>Of those customers who are spending less over time, which categories are they becoming less engaged with?</a:t>
          </a:r>
        </a:p>
      </dgm:t>
    </dgm:pt>
    <dgm:pt modelId="{7E39C0C9-492C-4AF2-B9A8-487EF0B64C79}" type="parTrans" cxnId="{60AA1873-72D4-42C6-9E6E-FFED0B62E202}">
      <dgm:prSet/>
      <dgm:spPr/>
      <dgm:t>
        <a:bodyPr/>
        <a:lstStyle/>
        <a:p>
          <a:endParaRPr lang="en-US"/>
        </a:p>
      </dgm:t>
    </dgm:pt>
    <dgm:pt modelId="{A51A73E3-7315-419C-9D7E-317BE111442B}" type="sibTrans" cxnId="{60AA1873-72D4-42C6-9E6E-FFED0B62E202}">
      <dgm:prSet/>
      <dgm:spPr/>
      <dgm:t>
        <a:bodyPr/>
        <a:lstStyle/>
        <a:p>
          <a:endParaRPr lang="en-US"/>
        </a:p>
      </dgm:t>
    </dgm:pt>
    <dgm:pt modelId="{1420B975-A35E-4E7D-89C5-1A9200800992}">
      <dgm:prSet/>
      <dgm:spPr/>
      <dgm:t>
        <a:bodyPr/>
        <a:lstStyle/>
        <a:p>
          <a:pPr>
            <a:lnSpc>
              <a:spcPct val="100000"/>
            </a:lnSpc>
          </a:pPr>
          <a:r>
            <a:rPr lang="en-US"/>
            <a:t>Which demographic factors appear to affect spend of the customer? Engagement with certain categories?</a:t>
          </a:r>
        </a:p>
      </dgm:t>
    </dgm:pt>
    <dgm:pt modelId="{5EFAA968-E1EE-4B2D-98E3-AF71DCCBD047}" type="parTrans" cxnId="{7EB0FF7B-7E30-4F6E-A4A7-637CBEAD6424}">
      <dgm:prSet/>
      <dgm:spPr/>
      <dgm:t>
        <a:bodyPr/>
        <a:lstStyle/>
        <a:p>
          <a:endParaRPr lang="en-US"/>
        </a:p>
      </dgm:t>
    </dgm:pt>
    <dgm:pt modelId="{E9737AE6-3040-4B57-80D8-F7ECF8C80B17}" type="sibTrans" cxnId="{7EB0FF7B-7E30-4F6E-A4A7-637CBEAD6424}">
      <dgm:prSet/>
      <dgm:spPr/>
      <dgm:t>
        <a:bodyPr/>
        <a:lstStyle/>
        <a:p>
          <a:endParaRPr lang="en-US"/>
        </a:p>
      </dgm:t>
    </dgm:pt>
    <dgm:pt modelId="{F1A4397B-2A72-4B83-A04E-0AC6CAD2CF83}">
      <dgm:prSet/>
      <dgm:spPr/>
      <dgm:t>
        <a:bodyPr/>
        <a:lstStyle/>
        <a:p>
          <a:pPr>
            <a:lnSpc>
              <a:spcPct val="100000"/>
            </a:lnSpc>
          </a:pPr>
          <a:r>
            <a:rPr lang="en-US" strike="noStrike"/>
            <a:t>Is there evidence to suggest that direct marketing improves overall customer engagement? </a:t>
          </a:r>
        </a:p>
      </dgm:t>
    </dgm:pt>
    <dgm:pt modelId="{57B7FCB6-61FE-4BA9-A09E-CBEB9C49F2C6}" type="parTrans" cxnId="{7CAFF390-3706-4BCD-8C81-87AA3DCAAF48}">
      <dgm:prSet/>
      <dgm:spPr/>
      <dgm:t>
        <a:bodyPr/>
        <a:lstStyle/>
        <a:p>
          <a:endParaRPr lang="en-US"/>
        </a:p>
      </dgm:t>
    </dgm:pt>
    <dgm:pt modelId="{847A6776-18E4-47A8-87B6-B15A34A75C89}" type="sibTrans" cxnId="{7CAFF390-3706-4BCD-8C81-87AA3DCAAF48}">
      <dgm:prSet/>
      <dgm:spPr/>
      <dgm:t>
        <a:bodyPr/>
        <a:lstStyle/>
        <a:p>
          <a:endParaRPr lang="en-US"/>
        </a:p>
      </dgm:t>
    </dgm:pt>
    <dgm:pt modelId="{AEC6FFE4-DC14-4930-83D9-30E0D8A76612}" type="pres">
      <dgm:prSet presAssocID="{3505B9B8-65B3-4ECB-9CE0-D4AB42E7B2BB}" presName="root" presStyleCnt="0">
        <dgm:presLayoutVars>
          <dgm:dir/>
          <dgm:resizeHandles val="exact"/>
        </dgm:presLayoutVars>
      </dgm:prSet>
      <dgm:spPr/>
    </dgm:pt>
    <dgm:pt modelId="{4D3DBE13-B7F6-4291-BFBE-032B1902F27D}" type="pres">
      <dgm:prSet presAssocID="{CAC6F932-9373-4DF2-95A3-2C2067999FC6}" presName="compNode" presStyleCnt="0"/>
      <dgm:spPr/>
    </dgm:pt>
    <dgm:pt modelId="{FAFB97E0-F636-49F3-8620-EA9857E83A54}" type="pres">
      <dgm:prSet presAssocID="{CAC6F932-9373-4DF2-95A3-2C2067999FC6}" presName="bgRect" presStyleLbl="bgShp" presStyleIdx="0" presStyleCnt="5"/>
      <dgm:spPr/>
    </dgm:pt>
    <dgm:pt modelId="{74B8A9AB-E915-4D8D-9DAD-B2D802B8C699}" type="pres">
      <dgm:prSet presAssocID="{CAC6F932-9373-4DF2-95A3-2C2067999F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132F5A37-2A53-4364-B551-E9D2C6936C8D}" type="pres">
      <dgm:prSet presAssocID="{CAC6F932-9373-4DF2-95A3-2C2067999FC6}" presName="spaceRect" presStyleCnt="0"/>
      <dgm:spPr/>
    </dgm:pt>
    <dgm:pt modelId="{7EE92DBA-A0F7-427F-BF76-DD961D32163D}" type="pres">
      <dgm:prSet presAssocID="{CAC6F932-9373-4DF2-95A3-2C2067999FC6}" presName="parTx" presStyleLbl="revTx" presStyleIdx="0" presStyleCnt="5">
        <dgm:presLayoutVars>
          <dgm:chMax val="0"/>
          <dgm:chPref val="0"/>
        </dgm:presLayoutVars>
      </dgm:prSet>
      <dgm:spPr/>
    </dgm:pt>
    <dgm:pt modelId="{9EAA6434-9EE5-4E8E-A118-1EAE3D6955CF}" type="pres">
      <dgm:prSet presAssocID="{74532159-9D49-4A1E-9754-356A2A960DB0}" presName="sibTrans" presStyleCnt="0"/>
      <dgm:spPr/>
    </dgm:pt>
    <dgm:pt modelId="{1742BDB0-A478-4902-976A-9DE68A04DC42}" type="pres">
      <dgm:prSet presAssocID="{1420B975-A35E-4E7D-89C5-1A9200800992}" presName="compNode" presStyleCnt="0"/>
      <dgm:spPr/>
    </dgm:pt>
    <dgm:pt modelId="{35CCF21C-2C13-4FED-B1D9-12C66E15C3F8}" type="pres">
      <dgm:prSet presAssocID="{1420B975-A35E-4E7D-89C5-1A9200800992}" presName="bgRect" presStyleLbl="bgShp" presStyleIdx="1" presStyleCnt="5"/>
      <dgm:spPr/>
    </dgm:pt>
    <dgm:pt modelId="{9B44BAF2-DAF0-425A-93FC-9D826994539A}" type="pres">
      <dgm:prSet presAssocID="{1420B975-A35E-4E7D-89C5-1A920080099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ent and Child"/>
        </a:ext>
      </dgm:extLst>
    </dgm:pt>
    <dgm:pt modelId="{8FDC09A3-8285-493E-9161-98C6DD32BD0B}" type="pres">
      <dgm:prSet presAssocID="{1420B975-A35E-4E7D-89C5-1A9200800992}" presName="spaceRect" presStyleCnt="0"/>
      <dgm:spPr/>
    </dgm:pt>
    <dgm:pt modelId="{0A60B3F1-0DD0-4A76-ABA3-819B9EBEA2D1}" type="pres">
      <dgm:prSet presAssocID="{1420B975-A35E-4E7D-89C5-1A9200800992}" presName="parTx" presStyleLbl="revTx" presStyleIdx="1" presStyleCnt="5">
        <dgm:presLayoutVars>
          <dgm:chMax val="0"/>
          <dgm:chPref val="0"/>
        </dgm:presLayoutVars>
      </dgm:prSet>
      <dgm:spPr/>
    </dgm:pt>
    <dgm:pt modelId="{B7C36EDD-3020-4E6E-A17B-F21041167018}" type="pres">
      <dgm:prSet presAssocID="{E9737AE6-3040-4B57-80D8-F7ECF8C80B17}" presName="sibTrans" presStyleCnt="0"/>
      <dgm:spPr/>
    </dgm:pt>
    <dgm:pt modelId="{A8D8F448-FADF-45A9-8220-6B671F8B86C2}" type="pres">
      <dgm:prSet presAssocID="{1F2C9ED6-9104-4BB2-A716-79699BF7F666}" presName="compNode" presStyleCnt="0"/>
      <dgm:spPr/>
    </dgm:pt>
    <dgm:pt modelId="{0717E9FC-D982-4A7C-A7DD-CA72819F923A}" type="pres">
      <dgm:prSet presAssocID="{1F2C9ED6-9104-4BB2-A716-79699BF7F666}" presName="bgRect" presStyleLbl="bgShp" presStyleIdx="2" presStyleCnt="5"/>
      <dgm:spPr/>
    </dgm:pt>
    <dgm:pt modelId="{ADBA17D1-E2F0-41C5-87D2-D53425D2A861}" type="pres">
      <dgm:prSet presAssocID="{1F2C9ED6-9104-4BB2-A716-79699BF7F6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CF7E525F-18F1-4C77-838E-EEE49A285938}" type="pres">
      <dgm:prSet presAssocID="{1F2C9ED6-9104-4BB2-A716-79699BF7F666}" presName="spaceRect" presStyleCnt="0"/>
      <dgm:spPr/>
    </dgm:pt>
    <dgm:pt modelId="{F7E122CE-2250-491E-A0BC-1AC1A67EE5CF}" type="pres">
      <dgm:prSet presAssocID="{1F2C9ED6-9104-4BB2-A716-79699BF7F666}" presName="parTx" presStyleLbl="revTx" presStyleIdx="2" presStyleCnt="5">
        <dgm:presLayoutVars>
          <dgm:chMax val="0"/>
          <dgm:chPref val="0"/>
        </dgm:presLayoutVars>
      </dgm:prSet>
      <dgm:spPr/>
    </dgm:pt>
    <dgm:pt modelId="{C1D4D865-2DA2-4268-B542-31AD10BF8C5B}" type="pres">
      <dgm:prSet presAssocID="{083176F5-9CCC-4C8A-8F14-EBA047EDAF94}" presName="sibTrans" presStyleCnt="0"/>
      <dgm:spPr/>
    </dgm:pt>
    <dgm:pt modelId="{27C06D8D-08D6-4977-A277-FA4584D5ACE2}" type="pres">
      <dgm:prSet presAssocID="{4A3651C8-D8A7-4189-909F-39443B3B925C}" presName="compNode" presStyleCnt="0"/>
      <dgm:spPr/>
    </dgm:pt>
    <dgm:pt modelId="{AFDC5CCC-24B3-4C7B-903A-3CF6A2643E26}" type="pres">
      <dgm:prSet presAssocID="{4A3651C8-D8A7-4189-909F-39443B3B925C}" presName="bgRect" presStyleLbl="bgShp" presStyleIdx="3" presStyleCnt="5"/>
      <dgm:spPr/>
    </dgm:pt>
    <dgm:pt modelId="{0E9A2DAF-7154-405E-9436-70E052E13004}" type="pres">
      <dgm:prSet presAssocID="{4A3651C8-D8A7-4189-909F-39443B3B92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95AC2D11-1E34-4270-B414-D39F0A7941EE}" type="pres">
      <dgm:prSet presAssocID="{4A3651C8-D8A7-4189-909F-39443B3B925C}" presName="spaceRect" presStyleCnt="0"/>
      <dgm:spPr/>
    </dgm:pt>
    <dgm:pt modelId="{700EBF2C-82EB-4D40-AC10-54FF8B98FFF1}" type="pres">
      <dgm:prSet presAssocID="{4A3651C8-D8A7-4189-909F-39443B3B925C}" presName="parTx" presStyleLbl="revTx" presStyleIdx="3" presStyleCnt="5">
        <dgm:presLayoutVars>
          <dgm:chMax val="0"/>
          <dgm:chPref val="0"/>
        </dgm:presLayoutVars>
      </dgm:prSet>
      <dgm:spPr/>
    </dgm:pt>
    <dgm:pt modelId="{40277263-9E59-4AFF-9243-EFFF6574B0FC}" type="pres">
      <dgm:prSet presAssocID="{A51A73E3-7315-419C-9D7E-317BE111442B}" presName="sibTrans" presStyleCnt="0"/>
      <dgm:spPr/>
    </dgm:pt>
    <dgm:pt modelId="{6E746F69-FA4B-485B-AB17-BC6DF440338D}" type="pres">
      <dgm:prSet presAssocID="{F1A4397B-2A72-4B83-A04E-0AC6CAD2CF83}" presName="compNode" presStyleCnt="0"/>
      <dgm:spPr/>
    </dgm:pt>
    <dgm:pt modelId="{0314F8DD-3885-4BDB-958E-8F502D1CAFE8}" type="pres">
      <dgm:prSet presAssocID="{F1A4397B-2A72-4B83-A04E-0AC6CAD2CF83}" presName="bgRect" presStyleLbl="bgShp" presStyleIdx="4" presStyleCnt="5"/>
      <dgm:spPr/>
    </dgm:pt>
    <dgm:pt modelId="{3757B61F-9D2E-4961-A6D9-F4BE3A715E1A}" type="pres">
      <dgm:prSet presAssocID="{F1A4397B-2A72-4B83-A04E-0AC6CAD2CF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ting"/>
        </a:ext>
      </dgm:extLst>
    </dgm:pt>
    <dgm:pt modelId="{C5D49129-14FB-47F2-8BC0-100D2F0AFF6C}" type="pres">
      <dgm:prSet presAssocID="{F1A4397B-2A72-4B83-A04E-0AC6CAD2CF83}" presName="spaceRect" presStyleCnt="0"/>
      <dgm:spPr/>
    </dgm:pt>
    <dgm:pt modelId="{82B49F71-5C49-4BB2-83CF-422DF90E6D40}" type="pres">
      <dgm:prSet presAssocID="{F1A4397B-2A72-4B83-A04E-0AC6CAD2CF83}" presName="parTx" presStyleLbl="revTx" presStyleIdx="4" presStyleCnt="5">
        <dgm:presLayoutVars>
          <dgm:chMax val="0"/>
          <dgm:chPref val="0"/>
        </dgm:presLayoutVars>
      </dgm:prSet>
      <dgm:spPr/>
    </dgm:pt>
  </dgm:ptLst>
  <dgm:cxnLst>
    <dgm:cxn modelId="{4F455F07-FA83-6C42-8D75-4B1849951A61}" type="presOf" srcId="{F1A4397B-2A72-4B83-A04E-0AC6CAD2CF83}" destId="{82B49F71-5C49-4BB2-83CF-422DF90E6D40}" srcOrd="0" destOrd="0" presId="urn:microsoft.com/office/officeart/2018/2/layout/IconVerticalSolidList"/>
    <dgm:cxn modelId="{9027504D-B00D-3843-8FB9-290356D9BEC3}" type="presOf" srcId="{1F2C9ED6-9104-4BB2-A716-79699BF7F666}" destId="{F7E122CE-2250-491E-A0BC-1AC1A67EE5CF}" srcOrd="0" destOrd="0" presId="urn:microsoft.com/office/officeart/2018/2/layout/IconVerticalSolidList"/>
    <dgm:cxn modelId="{1589DE66-3160-4533-B463-32FF210B12A1}" type="presOf" srcId="{3505B9B8-65B3-4ECB-9CE0-D4AB42E7B2BB}" destId="{AEC6FFE4-DC14-4930-83D9-30E0D8A76612}" srcOrd="0" destOrd="0" presId="urn:microsoft.com/office/officeart/2018/2/layout/IconVerticalSolidList"/>
    <dgm:cxn modelId="{DE94A56B-1213-7F4D-A4B9-8A6310558E1C}" type="presOf" srcId="{CAC6F932-9373-4DF2-95A3-2C2067999FC6}" destId="{7EE92DBA-A0F7-427F-BF76-DD961D32163D}" srcOrd="0" destOrd="0" presId="urn:microsoft.com/office/officeart/2018/2/layout/IconVerticalSolidList"/>
    <dgm:cxn modelId="{60AA1873-72D4-42C6-9E6E-FFED0B62E202}" srcId="{3505B9B8-65B3-4ECB-9CE0-D4AB42E7B2BB}" destId="{4A3651C8-D8A7-4189-909F-39443B3B925C}" srcOrd="3" destOrd="0" parTransId="{7E39C0C9-492C-4AF2-B9A8-487EF0B64C79}" sibTransId="{A51A73E3-7315-419C-9D7E-317BE111442B}"/>
    <dgm:cxn modelId="{7EB0FF7B-7E30-4F6E-A4A7-637CBEAD6424}" srcId="{3505B9B8-65B3-4ECB-9CE0-D4AB42E7B2BB}" destId="{1420B975-A35E-4E7D-89C5-1A9200800992}" srcOrd="1" destOrd="0" parTransId="{5EFAA968-E1EE-4B2D-98E3-AF71DCCBD047}" sibTransId="{E9737AE6-3040-4B57-80D8-F7ECF8C80B17}"/>
    <dgm:cxn modelId="{7CAFF390-3706-4BCD-8C81-87AA3DCAAF48}" srcId="{3505B9B8-65B3-4ECB-9CE0-D4AB42E7B2BB}" destId="{F1A4397B-2A72-4B83-A04E-0AC6CAD2CF83}" srcOrd="4" destOrd="0" parTransId="{57B7FCB6-61FE-4BA9-A09E-CBEB9C49F2C6}" sibTransId="{847A6776-18E4-47A8-87B6-B15A34A75C89}"/>
    <dgm:cxn modelId="{2CB7C6DE-3542-4C93-8A28-CC55E7AC88C6}" srcId="{3505B9B8-65B3-4ECB-9CE0-D4AB42E7B2BB}" destId="{1F2C9ED6-9104-4BB2-A716-79699BF7F666}" srcOrd="2" destOrd="0" parTransId="{51BB8B36-02FA-4FA0-B34D-4980D4038959}" sibTransId="{083176F5-9CCC-4C8A-8F14-EBA047EDAF94}"/>
    <dgm:cxn modelId="{D21425E7-855A-264F-A5AC-3B134906A467}" type="presOf" srcId="{1420B975-A35E-4E7D-89C5-1A9200800992}" destId="{0A60B3F1-0DD0-4A76-ABA3-819B9EBEA2D1}" srcOrd="0" destOrd="0" presId="urn:microsoft.com/office/officeart/2018/2/layout/IconVerticalSolidList"/>
    <dgm:cxn modelId="{F55985E8-AD53-A945-A782-5D3D30FAB17D}" type="presOf" srcId="{4A3651C8-D8A7-4189-909F-39443B3B925C}" destId="{700EBF2C-82EB-4D40-AC10-54FF8B98FFF1}" srcOrd="0" destOrd="0" presId="urn:microsoft.com/office/officeart/2018/2/layout/IconVerticalSolidList"/>
    <dgm:cxn modelId="{491D5EFD-E6A4-4B35-AD0A-E6E70239FF03}" srcId="{3505B9B8-65B3-4ECB-9CE0-D4AB42E7B2BB}" destId="{CAC6F932-9373-4DF2-95A3-2C2067999FC6}" srcOrd="0" destOrd="0" parTransId="{BC0B30BA-E17B-4BCD-9C0E-6DC1B5244A91}" sibTransId="{74532159-9D49-4A1E-9754-356A2A960DB0}"/>
    <dgm:cxn modelId="{D8FC97B8-9526-9043-B46A-4F416D0ACB49}" type="presParOf" srcId="{AEC6FFE4-DC14-4930-83D9-30E0D8A76612}" destId="{4D3DBE13-B7F6-4291-BFBE-032B1902F27D}" srcOrd="0" destOrd="0" presId="urn:microsoft.com/office/officeart/2018/2/layout/IconVerticalSolidList"/>
    <dgm:cxn modelId="{0A56567B-CBB6-2745-8525-4F27609659A3}" type="presParOf" srcId="{4D3DBE13-B7F6-4291-BFBE-032B1902F27D}" destId="{FAFB97E0-F636-49F3-8620-EA9857E83A54}" srcOrd="0" destOrd="0" presId="urn:microsoft.com/office/officeart/2018/2/layout/IconVerticalSolidList"/>
    <dgm:cxn modelId="{48DA8283-532D-2248-8CB7-02BDEC4BA483}" type="presParOf" srcId="{4D3DBE13-B7F6-4291-BFBE-032B1902F27D}" destId="{74B8A9AB-E915-4D8D-9DAD-B2D802B8C699}" srcOrd="1" destOrd="0" presId="urn:microsoft.com/office/officeart/2018/2/layout/IconVerticalSolidList"/>
    <dgm:cxn modelId="{6C9E42C5-3685-BC45-9380-2C068D38130B}" type="presParOf" srcId="{4D3DBE13-B7F6-4291-BFBE-032B1902F27D}" destId="{132F5A37-2A53-4364-B551-E9D2C6936C8D}" srcOrd="2" destOrd="0" presId="urn:microsoft.com/office/officeart/2018/2/layout/IconVerticalSolidList"/>
    <dgm:cxn modelId="{CC15B288-4285-5F45-B979-B60EA2178140}" type="presParOf" srcId="{4D3DBE13-B7F6-4291-BFBE-032B1902F27D}" destId="{7EE92DBA-A0F7-427F-BF76-DD961D32163D}" srcOrd="3" destOrd="0" presId="urn:microsoft.com/office/officeart/2018/2/layout/IconVerticalSolidList"/>
    <dgm:cxn modelId="{8AB0583F-F6AF-F44A-A9BD-09618B0A34E9}" type="presParOf" srcId="{AEC6FFE4-DC14-4930-83D9-30E0D8A76612}" destId="{9EAA6434-9EE5-4E8E-A118-1EAE3D6955CF}" srcOrd="1" destOrd="0" presId="urn:microsoft.com/office/officeart/2018/2/layout/IconVerticalSolidList"/>
    <dgm:cxn modelId="{AB87B09D-D618-EC46-8ADB-3861E6C24A0F}" type="presParOf" srcId="{AEC6FFE4-DC14-4930-83D9-30E0D8A76612}" destId="{1742BDB0-A478-4902-976A-9DE68A04DC42}" srcOrd="2" destOrd="0" presId="urn:microsoft.com/office/officeart/2018/2/layout/IconVerticalSolidList"/>
    <dgm:cxn modelId="{C1383EAD-A497-8343-9DA2-7E3201233349}" type="presParOf" srcId="{1742BDB0-A478-4902-976A-9DE68A04DC42}" destId="{35CCF21C-2C13-4FED-B1D9-12C66E15C3F8}" srcOrd="0" destOrd="0" presId="urn:microsoft.com/office/officeart/2018/2/layout/IconVerticalSolidList"/>
    <dgm:cxn modelId="{BCD942A4-D3F0-2340-A873-8EF4081BC3CF}" type="presParOf" srcId="{1742BDB0-A478-4902-976A-9DE68A04DC42}" destId="{9B44BAF2-DAF0-425A-93FC-9D826994539A}" srcOrd="1" destOrd="0" presId="urn:microsoft.com/office/officeart/2018/2/layout/IconVerticalSolidList"/>
    <dgm:cxn modelId="{052218E8-40C4-CB48-BDBE-55F06B15D63E}" type="presParOf" srcId="{1742BDB0-A478-4902-976A-9DE68A04DC42}" destId="{8FDC09A3-8285-493E-9161-98C6DD32BD0B}" srcOrd="2" destOrd="0" presId="urn:microsoft.com/office/officeart/2018/2/layout/IconVerticalSolidList"/>
    <dgm:cxn modelId="{7E5A12D2-810E-2E44-ACC9-154E96EE8DCB}" type="presParOf" srcId="{1742BDB0-A478-4902-976A-9DE68A04DC42}" destId="{0A60B3F1-0DD0-4A76-ABA3-819B9EBEA2D1}" srcOrd="3" destOrd="0" presId="urn:microsoft.com/office/officeart/2018/2/layout/IconVerticalSolidList"/>
    <dgm:cxn modelId="{5DADF7FA-B5D3-8346-B28B-F1C12C75868B}" type="presParOf" srcId="{AEC6FFE4-DC14-4930-83D9-30E0D8A76612}" destId="{B7C36EDD-3020-4E6E-A17B-F21041167018}" srcOrd="3" destOrd="0" presId="urn:microsoft.com/office/officeart/2018/2/layout/IconVerticalSolidList"/>
    <dgm:cxn modelId="{8571DF33-57A2-C042-881F-978CB0936778}" type="presParOf" srcId="{AEC6FFE4-DC14-4930-83D9-30E0D8A76612}" destId="{A8D8F448-FADF-45A9-8220-6B671F8B86C2}" srcOrd="4" destOrd="0" presId="urn:microsoft.com/office/officeart/2018/2/layout/IconVerticalSolidList"/>
    <dgm:cxn modelId="{7C2B9DA5-3D54-A04D-B927-6C345E30B2C0}" type="presParOf" srcId="{A8D8F448-FADF-45A9-8220-6B671F8B86C2}" destId="{0717E9FC-D982-4A7C-A7DD-CA72819F923A}" srcOrd="0" destOrd="0" presId="urn:microsoft.com/office/officeart/2018/2/layout/IconVerticalSolidList"/>
    <dgm:cxn modelId="{E2EDA32A-9C4F-7141-9C9E-D8DB5D3608FF}" type="presParOf" srcId="{A8D8F448-FADF-45A9-8220-6B671F8B86C2}" destId="{ADBA17D1-E2F0-41C5-87D2-D53425D2A861}" srcOrd="1" destOrd="0" presId="urn:microsoft.com/office/officeart/2018/2/layout/IconVerticalSolidList"/>
    <dgm:cxn modelId="{59445719-4D76-CC46-BDCD-D886A8BF4473}" type="presParOf" srcId="{A8D8F448-FADF-45A9-8220-6B671F8B86C2}" destId="{CF7E525F-18F1-4C77-838E-EEE49A285938}" srcOrd="2" destOrd="0" presId="urn:microsoft.com/office/officeart/2018/2/layout/IconVerticalSolidList"/>
    <dgm:cxn modelId="{3EEEAEAF-B5F4-1E4D-AC70-EE8B026D915C}" type="presParOf" srcId="{A8D8F448-FADF-45A9-8220-6B671F8B86C2}" destId="{F7E122CE-2250-491E-A0BC-1AC1A67EE5CF}" srcOrd="3" destOrd="0" presId="urn:microsoft.com/office/officeart/2018/2/layout/IconVerticalSolidList"/>
    <dgm:cxn modelId="{485C7E2A-3F2E-294B-A09C-1B7AEA49DC75}" type="presParOf" srcId="{AEC6FFE4-DC14-4930-83D9-30E0D8A76612}" destId="{C1D4D865-2DA2-4268-B542-31AD10BF8C5B}" srcOrd="5" destOrd="0" presId="urn:microsoft.com/office/officeart/2018/2/layout/IconVerticalSolidList"/>
    <dgm:cxn modelId="{9FA0B5F9-421E-674E-8BED-65A8914136F2}" type="presParOf" srcId="{AEC6FFE4-DC14-4930-83D9-30E0D8A76612}" destId="{27C06D8D-08D6-4977-A277-FA4584D5ACE2}" srcOrd="6" destOrd="0" presId="urn:microsoft.com/office/officeart/2018/2/layout/IconVerticalSolidList"/>
    <dgm:cxn modelId="{F3C6F824-42FD-BD47-AE68-0303CC1D44AA}" type="presParOf" srcId="{27C06D8D-08D6-4977-A277-FA4584D5ACE2}" destId="{AFDC5CCC-24B3-4C7B-903A-3CF6A2643E26}" srcOrd="0" destOrd="0" presId="urn:microsoft.com/office/officeart/2018/2/layout/IconVerticalSolidList"/>
    <dgm:cxn modelId="{6ADE27BB-0AC5-0D49-B840-D366796A4AE2}" type="presParOf" srcId="{27C06D8D-08D6-4977-A277-FA4584D5ACE2}" destId="{0E9A2DAF-7154-405E-9436-70E052E13004}" srcOrd="1" destOrd="0" presId="urn:microsoft.com/office/officeart/2018/2/layout/IconVerticalSolidList"/>
    <dgm:cxn modelId="{EBBB7628-E886-C44E-B557-E54A48AB58A9}" type="presParOf" srcId="{27C06D8D-08D6-4977-A277-FA4584D5ACE2}" destId="{95AC2D11-1E34-4270-B414-D39F0A7941EE}" srcOrd="2" destOrd="0" presId="urn:microsoft.com/office/officeart/2018/2/layout/IconVerticalSolidList"/>
    <dgm:cxn modelId="{B6DED6F7-FBDA-554D-8C9D-7BFAEBFF3A78}" type="presParOf" srcId="{27C06D8D-08D6-4977-A277-FA4584D5ACE2}" destId="{700EBF2C-82EB-4D40-AC10-54FF8B98FFF1}" srcOrd="3" destOrd="0" presId="urn:microsoft.com/office/officeart/2018/2/layout/IconVerticalSolidList"/>
    <dgm:cxn modelId="{72C2AFA8-72CA-6C40-8983-83A2CC4BE8B5}" type="presParOf" srcId="{AEC6FFE4-DC14-4930-83D9-30E0D8A76612}" destId="{40277263-9E59-4AFF-9243-EFFF6574B0FC}" srcOrd="7" destOrd="0" presId="urn:microsoft.com/office/officeart/2018/2/layout/IconVerticalSolidList"/>
    <dgm:cxn modelId="{F8BB46A7-2373-184B-AB55-EE63F18AE3C7}" type="presParOf" srcId="{AEC6FFE4-DC14-4930-83D9-30E0D8A76612}" destId="{6E746F69-FA4B-485B-AB17-BC6DF440338D}" srcOrd="8" destOrd="0" presId="urn:microsoft.com/office/officeart/2018/2/layout/IconVerticalSolidList"/>
    <dgm:cxn modelId="{7221126E-85CE-8047-AEED-D1F1199C06D1}" type="presParOf" srcId="{6E746F69-FA4B-485B-AB17-BC6DF440338D}" destId="{0314F8DD-3885-4BDB-958E-8F502D1CAFE8}" srcOrd="0" destOrd="0" presId="urn:microsoft.com/office/officeart/2018/2/layout/IconVerticalSolidList"/>
    <dgm:cxn modelId="{0BCB451A-D9C0-194B-8A0E-5C35F5D9BA04}" type="presParOf" srcId="{6E746F69-FA4B-485B-AB17-BC6DF440338D}" destId="{3757B61F-9D2E-4961-A6D9-F4BE3A715E1A}" srcOrd="1" destOrd="0" presId="urn:microsoft.com/office/officeart/2018/2/layout/IconVerticalSolidList"/>
    <dgm:cxn modelId="{B248D039-4D57-B64B-8F87-1ED2BBC9A308}" type="presParOf" srcId="{6E746F69-FA4B-485B-AB17-BC6DF440338D}" destId="{C5D49129-14FB-47F2-8BC0-100D2F0AFF6C}" srcOrd="2" destOrd="0" presId="urn:microsoft.com/office/officeart/2018/2/layout/IconVerticalSolidList"/>
    <dgm:cxn modelId="{640502E5-9B0D-8047-BD9E-AC0354BBDFCE}" type="presParOf" srcId="{6E746F69-FA4B-485B-AB17-BC6DF440338D}" destId="{82B49F71-5C49-4BB2-83CF-422DF90E6D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B97E0-F636-49F3-8620-EA9857E83A54}">
      <dsp:nvSpPr>
        <dsp:cNvPr id="0" name=""/>
        <dsp:cNvSpPr/>
      </dsp:nvSpPr>
      <dsp:spPr>
        <a:xfrm>
          <a:off x="0" y="3399"/>
          <a:ext cx="11407487"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8A9AB-E915-4D8D-9DAD-B2D802B8C699}">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92DBA-A0F7-427F-BF76-DD961D32163D}">
      <dsp:nvSpPr>
        <dsp:cNvPr id="0" name=""/>
        <dsp:cNvSpPr/>
      </dsp:nvSpPr>
      <dsp:spPr>
        <a:xfrm>
          <a:off x="836323" y="3399"/>
          <a:ext cx="10571163"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How many customers are spending more over time? Less over time? Describe these customers. </a:t>
          </a:r>
        </a:p>
      </dsp:txBody>
      <dsp:txXfrm>
        <a:off x="836323" y="3399"/>
        <a:ext cx="10571163" cy="724089"/>
      </dsp:txXfrm>
    </dsp:sp>
    <dsp:sp modelId="{35CCF21C-2C13-4FED-B1D9-12C66E15C3F8}">
      <dsp:nvSpPr>
        <dsp:cNvPr id="0" name=""/>
        <dsp:cNvSpPr/>
      </dsp:nvSpPr>
      <dsp:spPr>
        <a:xfrm>
          <a:off x="0" y="908511"/>
          <a:ext cx="11407487"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4BAF2-DAF0-425A-93FC-9D826994539A}">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60B3F1-0DD0-4A76-ABA3-819B9EBEA2D1}">
      <dsp:nvSpPr>
        <dsp:cNvPr id="0" name=""/>
        <dsp:cNvSpPr/>
      </dsp:nvSpPr>
      <dsp:spPr>
        <a:xfrm>
          <a:off x="836323" y="908511"/>
          <a:ext cx="10571163"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Which demographic factors appear to affect spend of the customer? Engagement with certain categories?</a:t>
          </a:r>
        </a:p>
      </dsp:txBody>
      <dsp:txXfrm>
        <a:off x="836323" y="908511"/>
        <a:ext cx="10571163" cy="724089"/>
      </dsp:txXfrm>
    </dsp:sp>
    <dsp:sp modelId="{0717E9FC-D982-4A7C-A7DD-CA72819F923A}">
      <dsp:nvSpPr>
        <dsp:cNvPr id="0" name=""/>
        <dsp:cNvSpPr/>
      </dsp:nvSpPr>
      <dsp:spPr>
        <a:xfrm>
          <a:off x="0" y="1813624"/>
          <a:ext cx="11407487"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A17D1-E2F0-41C5-87D2-D53425D2A86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E122CE-2250-491E-A0BC-1AC1A67EE5CF}">
      <dsp:nvSpPr>
        <dsp:cNvPr id="0" name=""/>
        <dsp:cNvSpPr/>
      </dsp:nvSpPr>
      <dsp:spPr>
        <a:xfrm>
          <a:off x="836323" y="1813624"/>
          <a:ext cx="10571163"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Of those customers who are spending more over time, which categories are growing at a faster rate?</a:t>
          </a:r>
        </a:p>
      </dsp:txBody>
      <dsp:txXfrm>
        <a:off x="836323" y="1813624"/>
        <a:ext cx="10571163" cy="724089"/>
      </dsp:txXfrm>
    </dsp:sp>
    <dsp:sp modelId="{AFDC5CCC-24B3-4C7B-903A-3CF6A2643E26}">
      <dsp:nvSpPr>
        <dsp:cNvPr id="0" name=""/>
        <dsp:cNvSpPr/>
      </dsp:nvSpPr>
      <dsp:spPr>
        <a:xfrm>
          <a:off x="0" y="2718736"/>
          <a:ext cx="11407487"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A2DAF-7154-405E-9436-70E052E13004}">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EBF2C-82EB-4D40-AC10-54FF8B98FFF1}">
      <dsp:nvSpPr>
        <dsp:cNvPr id="0" name=""/>
        <dsp:cNvSpPr/>
      </dsp:nvSpPr>
      <dsp:spPr>
        <a:xfrm>
          <a:off x="836323" y="2718736"/>
          <a:ext cx="10571163"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Of those customers who are spending less over time, which categories are they becoming less engaged with?</a:t>
          </a:r>
        </a:p>
      </dsp:txBody>
      <dsp:txXfrm>
        <a:off x="836323" y="2718736"/>
        <a:ext cx="10571163" cy="724089"/>
      </dsp:txXfrm>
    </dsp:sp>
    <dsp:sp modelId="{0314F8DD-3885-4BDB-958E-8F502D1CAFE8}">
      <dsp:nvSpPr>
        <dsp:cNvPr id="0" name=""/>
        <dsp:cNvSpPr/>
      </dsp:nvSpPr>
      <dsp:spPr>
        <a:xfrm>
          <a:off x="0" y="3623848"/>
          <a:ext cx="11407487"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7B61F-9D2E-4961-A6D9-F4BE3A715E1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49F71-5C49-4BB2-83CF-422DF90E6D40}">
      <dsp:nvSpPr>
        <dsp:cNvPr id="0" name=""/>
        <dsp:cNvSpPr/>
      </dsp:nvSpPr>
      <dsp:spPr>
        <a:xfrm>
          <a:off x="836323" y="3623848"/>
          <a:ext cx="10571163"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strike="noStrike" kern="1200"/>
            <a:t>Is there evidence to suggest that direct marketing improves overall customer engagement? </a:t>
          </a:r>
        </a:p>
      </dsp:txBody>
      <dsp:txXfrm>
        <a:off x="836323" y="3623848"/>
        <a:ext cx="10571163"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0AE77-6FED-D040-835A-50484D8C7D4C}" type="datetimeFigureOut">
              <a:rPr lang="en-US" smtClean="0"/>
              <a:t>6/8/21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DF549-D6B8-6241-8CF5-272F29AEC57F}" type="slidenum">
              <a:rPr lang="en-US" smtClean="0"/>
              <a:t>‹#›</a:t>
            </a:fld>
            <a:endParaRPr lang="en-US"/>
          </a:p>
        </p:txBody>
      </p:sp>
    </p:spTree>
    <p:extLst>
      <p:ext uri="{BB962C8B-B14F-4D97-AF65-F5344CB8AC3E}">
        <p14:creationId xmlns:p14="http://schemas.microsoft.com/office/powerpoint/2010/main" val="404160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DF549-D6B8-6241-8CF5-272F29AEC57F}" type="slidenum">
              <a:rPr lang="en-US" smtClean="0"/>
              <a:t>5</a:t>
            </a:fld>
            <a:endParaRPr lang="en-US"/>
          </a:p>
        </p:txBody>
      </p:sp>
    </p:spTree>
    <p:extLst>
      <p:ext uri="{BB962C8B-B14F-4D97-AF65-F5344CB8AC3E}">
        <p14:creationId xmlns:p14="http://schemas.microsoft.com/office/powerpoint/2010/main" val="2945681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Pedro</a:t>
            </a:r>
          </a:p>
        </p:txBody>
      </p:sp>
      <p:sp>
        <p:nvSpPr>
          <p:cNvPr id="4" name="Slide Number Placeholder 3"/>
          <p:cNvSpPr>
            <a:spLocks noGrp="1"/>
          </p:cNvSpPr>
          <p:nvPr>
            <p:ph type="sldNum" sz="quarter" idx="5"/>
          </p:nvPr>
        </p:nvSpPr>
        <p:spPr/>
        <p:txBody>
          <a:bodyPr/>
          <a:lstStyle/>
          <a:p>
            <a:fld id="{8DBDF549-D6B8-6241-8CF5-272F29AEC57F}" type="slidenum">
              <a:rPr lang="en-US" smtClean="0"/>
              <a:t>15</a:t>
            </a:fld>
            <a:endParaRPr lang="en-US"/>
          </a:p>
        </p:txBody>
      </p:sp>
    </p:spTree>
    <p:extLst>
      <p:ext uri="{BB962C8B-B14F-4D97-AF65-F5344CB8AC3E}">
        <p14:creationId xmlns:p14="http://schemas.microsoft.com/office/powerpoint/2010/main" val="33601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Pedro</a:t>
            </a:r>
          </a:p>
        </p:txBody>
      </p:sp>
      <p:sp>
        <p:nvSpPr>
          <p:cNvPr id="4" name="Slide Number Placeholder 3"/>
          <p:cNvSpPr>
            <a:spLocks noGrp="1"/>
          </p:cNvSpPr>
          <p:nvPr>
            <p:ph type="sldNum" sz="quarter" idx="5"/>
          </p:nvPr>
        </p:nvSpPr>
        <p:spPr/>
        <p:txBody>
          <a:bodyPr/>
          <a:lstStyle/>
          <a:p>
            <a:fld id="{8DBDF549-D6B8-6241-8CF5-272F29AEC57F}" type="slidenum">
              <a:rPr lang="en-US" smtClean="0"/>
              <a:t>20</a:t>
            </a:fld>
            <a:endParaRPr lang="en-US"/>
          </a:p>
        </p:txBody>
      </p:sp>
    </p:spTree>
    <p:extLst>
      <p:ext uri="{BB962C8B-B14F-4D97-AF65-F5344CB8AC3E}">
        <p14:creationId xmlns:p14="http://schemas.microsoft.com/office/powerpoint/2010/main" val="182522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8DBDF549-D6B8-6241-8CF5-272F29AEC57F}" type="slidenum">
              <a:rPr lang="en-US" smtClean="0"/>
              <a:t>22</a:t>
            </a:fld>
            <a:endParaRPr lang="en-US"/>
          </a:p>
        </p:txBody>
      </p:sp>
    </p:spTree>
    <p:extLst>
      <p:ext uri="{BB962C8B-B14F-4D97-AF65-F5344CB8AC3E}">
        <p14:creationId xmlns:p14="http://schemas.microsoft.com/office/powerpoint/2010/main" val="345998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DF549-D6B8-6241-8CF5-272F29AEC57F}" type="slidenum">
              <a:rPr lang="en-US" smtClean="0"/>
              <a:t>23</a:t>
            </a:fld>
            <a:endParaRPr lang="en-US"/>
          </a:p>
        </p:txBody>
      </p:sp>
    </p:spTree>
    <p:extLst>
      <p:ext uri="{BB962C8B-B14F-4D97-AF65-F5344CB8AC3E}">
        <p14:creationId xmlns:p14="http://schemas.microsoft.com/office/powerpoint/2010/main" val="350411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DF549-D6B8-6241-8CF5-272F29AEC57F}" type="slidenum">
              <a:rPr lang="en-US" smtClean="0"/>
              <a:t>6</a:t>
            </a:fld>
            <a:endParaRPr lang="en-US"/>
          </a:p>
        </p:txBody>
      </p:sp>
    </p:spTree>
    <p:extLst>
      <p:ext uri="{BB962C8B-B14F-4D97-AF65-F5344CB8AC3E}">
        <p14:creationId xmlns:p14="http://schemas.microsoft.com/office/powerpoint/2010/main" val="1224967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DF549-D6B8-6241-8CF5-272F29AEC57F}" type="slidenum">
              <a:rPr lang="en-US" smtClean="0"/>
              <a:t>7</a:t>
            </a:fld>
            <a:endParaRPr lang="en-US"/>
          </a:p>
        </p:txBody>
      </p:sp>
    </p:spTree>
    <p:extLst>
      <p:ext uri="{BB962C8B-B14F-4D97-AF65-F5344CB8AC3E}">
        <p14:creationId xmlns:p14="http://schemas.microsoft.com/office/powerpoint/2010/main" val="422490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 now to get into the questions starting with question 1: How many customers are spending more over time? Less over time? We’ll have describe these customers.</a:t>
            </a:r>
          </a:p>
        </p:txBody>
      </p:sp>
      <p:sp>
        <p:nvSpPr>
          <p:cNvPr id="4" name="Slide Number Placeholder 3"/>
          <p:cNvSpPr>
            <a:spLocks noGrp="1"/>
          </p:cNvSpPr>
          <p:nvPr>
            <p:ph type="sldNum" sz="quarter" idx="5"/>
          </p:nvPr>
        </p:nvSpPr>
        <p:spPr/>
        <p:txBody>
          <a:bodyPr/>
          <a:lstStyle/>
          <a:p>
            <a:fld id="{8DBDF549-D6B8-6241-8CF5-272F29AEC57F}" type="slidenum">
              <a:rPr lang="en-US" smtClean="0"/>
              <a:t>9</a:t>
            </a:fld>
            <a:endParaRPr lang="en-US"/>
          </a:p>
        </p:txBody>
      </p:sp>
    </p:spTree>
    <p:extLst>
      <p:ext uri="{BB962C8B-B14F-4D97-AF65-F5344CB8AC3E}">
        <p14:creationId xmlns:p14="http://schemas.microsoft.com/office/powerpoint/2010/main" val="260048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we used the customer lifetime value calculation. In running the CLV, we split it by median to get a clearer picture. We found that 50% of the customers made up over 80% of the sales over time while the remaining 50% made up less than 20% of sales. When I say customers, I mean households. These households come in many different forms.</a:t>
            </a:r>
          </a:p>
        </p:txBody>
      </p:sp>
      <p:sp>
        <p:nvSpPr>
          <p:cNvPr id="4" name="Slide Number Placeholder 3"/>
          <p:cNvSpPr>
            <a:spLocks noGrp="1"/>
          </p:cNvSpPr>
          <p:nvPr>
            <p:ph type="sldNum" sz="quarter" idx="5"/>
          </p:nvPr>
        </p:nvSpPr>
        <p:spPr/>
        <p:txBody>
          <a:bodyPr/>
          <a:lstStyle/>
          <a:p>
            <a:fld id="{8DBDF549-D6B8-6241-8CF5-272F29AEC57F}" type="slidenum">
              <a:rPr lang="en-US" smtClean="0"/>
              <a:t>10</a:t>
            </a:fld>
            <a:endParaRPr lang="en-US"/>
          </a:p>
        </p:txBody>
      </p:sp>
    </p:spTree>
    <p:extLst>
      <p:ext uri="{BB962C8B-B14F-4D97-AF65-F5344CB8AC3E}">
        <p14:creationId xmlns:p14="http://schemas.microsoft.com/office/powerpoint/2010/main" val="335010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high spending customers, this includes homeowners with at least one child in the house making an average to above household income.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include shoppers in the 35-54 age range. These are households with more than one inhabitant that could include children as well as elders.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included households with at least 3 or more individuals.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spending customers based on the data include renters with average to lower income who tend to have no kids. It also includes senior citizens starting at age 55 who we infer to be on a fixed income based on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Low spending households also include those with incomes that fit into the $15k-$24k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DBDF549-D6B8-6241-8CF5-272F29AEC57F}" type="slidenum">
              <a:rPr lang="en-US" smtClean="0"/>
              <a:t>11</a:t>
            </a:fld>
            <a:endParaRPr lang="en-US"/>
          </a:p>
        </p:txBody>
      </p:sp>
    </p:spTree>
    <p:extLst>
      <p:ext uri="{BB962C8B-B14F-4D97-AF65-F5344CB8AC3E}">
        <p14:creationId xmlns:p14="http://schemas.microsoft.com/office/powerpoint/2010/main" val="159331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charts that we based the observations on. I’ll now pass it to Chris to over question 2.</a:t>
            </a:r>
          </a:p>
        </p:txBody>
      </p:sp>
      <p:sp>
        <p:nvSpPr>
          <p:cNvPr id="4" name="Slide Number Placeholder 3"/>
          <p:cNvSpPr>
            <a:spLocks noGrp="1"/>
          </p:cNvSpPr>
          <p:nvPr>
            <p:ph type="sldNum" sz="quarter" idx="5"/>
          </p:nvPr>
        </p:nvSpPr>
        <p:spPr/>
        <p:txBody>
          <a:bodyPr/>
          <a:lstStyle/>
          <a:p>
            <a:fld id="{8DBDF549-D6B8-6241-8CF5-272F29AEC57F}" type="slidenum">
              <a:rPr lang="en-US" smtClean="0"/>
              <a:t>12</a:t>
            </a:fld>
            <a:endParaRPr lang="en-US"/>
          </a:p>
        </p:txBody>
      </p:sp>
    </p:spTree>
    <p:extLst>
      <p:ext uri="{BB962C8B-B14F-4D97-AF65-F5344CB8AC3E}">
        <p14:creationId xmlns:p14="http://schemas.microsoft.com/office/powerpoint/2010/main" val="118237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8DBDF549-D6B8-6241-8CF5-272F29AEC57F}" type="slidenum">
              <a:rPr lang="en-US" smtClean="0"/>
              <a:t>13</a:t>
            </a:fld>
            <a:endParaRPr lang="en-US"/>
          </a:p>
        </p:txBody>
      </p:sp>
    </p:spTree>
    <p:extLst>
      <p:ext uri="{BB962C8B-B14F-4D97-AF65-F5344CB8AC3E}">
        <p14:creationId xmlns:p14="http://schemas.microsoft.com/office/powerpoint/2010/main" val="71009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8DBDF549-D6B8-6241-8CF5-272F29AEC57F}" type="slidenum">
              <a:rPr lang="en-US" smtClean="0"/>
              <a:t>14</a:t>
            </a:fld>
            <a:endParaRPr lang="en-US"/>
          </a:p>
        </p:txBody>
      </p:sp>
    </p:spTree>
    <p:extLst>
      <p:ext uri="{BB962C8B-B14F-4D97-AF65-F5344CB8AC3E}">
        <p14:creationId xmlns:p14="http://schemas.microsoft.com/office/powerpoint/2010/main" val="412641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769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99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9495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692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78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920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720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963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8141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57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4468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5332050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Financial graphs on a dark display">
            <a:extLst>
              <a:ext uri="{FF2B5EF4-FFF2-40B4-BE49-F238E27FC236}">
                <a16:creationId xmlns:a16="http://schemas.microsoft.com/office/drawing/2014/main" id="{1813A7DC-06DE-498B-8199-E26773B08F7A}"/>
              </a:ext>
            </a:extLst>
          </p:cNvPr>
          <p:cNvPicPr>
            <a:picLocks noChangeAspect="1"/>
          </p:cNvPicPr>
          <p:nvPr/>
        </p:nvPicPr>
        <p:blipFill rotWithShape="1">
          <a:blip r:embed="rId2">
            <a:duotone>
              <a:schemeClr val="accent1">
                <a:shade val="45000"/>
                <a:satMod val="135000"/>
              </a:schemeClr>
              <a:prstClr val="white"/>
            </a:duotone>
            <a:alphaModFix amt="35000"/>
          </a:blip>
          <a:srcRect t="10000"/>
          <a:stretch/>
        </p:blipFill>
        <p:spPr>
          <a:xfrm>
            <a:off x="20" y="10"/>
            <a:ext cx="12191981" cy="6857989"/>
          </a:xfrm>
          <a:prstGeom prst="rect">
            <a:avLst/>
          </a:prstGeom>
        </p:spPr>
      </p:pic>
      <p:sp>
        <p:nvSpPr>
          <p:cNvPr id="2" name="Title 1"/>
          <p:cNvSpPr>
            <a:spLocks noGrp="1"/>
          </p:cNvSpPr>
          <p:nvPr>
            <p:ph type="ctrTitle"/>
          </p:nvPr>
        </p:nvSpPr>
        <p:spPr>
          <a:xfrm>
            <a:off x="994873" y="2271449"/>
            <a:ext cx="6347918" cy="3670098"/>
          </a:xfrm>
        </p:spPr>
        <p:txBody>
          <a:bodyPr vert="horz" lIns="91440" tIns="45720" rIns="91440" bIns="45720" rtlCol="0" anchor="b">
            <a:normAutofit/>
          </a:bodyPr>
          <a:lstStyle/>
          <a:p>
            <a:pPr algn="l"/>
            <a:r>
              <a:rPr lang="en-US" sz="3100" kern="1200">
                <a:latin typeface="+mj-lt"/>
                <a:ea typeface="+mj-ea"/>
                <a:cs typeface="+mj-cs"/>
              </a:rPr>
              <a:t>MAR 653</a:t>
            </a:r>
            <a:br>
              <a:rPr lang="en-US" sz="3100">
                <a:cs typeface="Calibri Light"/>
              </a:rPr>
            </a:br>
            <a:r>
              <a:rPr lang="en-US" sz="3100"/>
              <a:t>Project</a:t>
            </a:r>
            <a:r>
              <a:rPr lang="en-US" sz="3100" kern="1200">
                <a:latin typeface="+mj-lt"/>
                <a:ea typeface="+mj-ea"/>
                <a:cs typeface="+mj-cs"/>
              </a:rPr>
              <a:t> – Team1</a:t>
            </a:r>
            <a:br>
              <a:rPr lang="en-US" sz="3100">
                <a:cs typeface="Calibri Light"/>
              </a:rPr>
            </a:br>
            <a:br>
              <a:rPr lang="en-US" sz="3100">
                <a:cs typeface="Calibri Light"/>
              </a:rPr>
            </a:br>
            <a:r>
              <a:rPr lang="en-US" sz="3100">
                <a:cs typeface="Calibri Light"/>
              </a:rPr>
              <a:t>Marketing analytics</a:t>
            </a:r>
            <a:br>
              <a:rPr lang="en-US" sz="3100">
                <a:cs typeface="Calibri Light"/>
              </a:rPr>
            </a:br>
            <a:r>
              <a:rPr lang="en-US" sz="3100">
                <a:cs typeface="Calibri Light"/>
              </a:rPr>
              <a:t>Data : </a:t>
            </a:r>
            <a:r>
              <a:rPr lang="en-US" sz="3100" err="1">
                <a:cs typeface="Calibri Light"/>
              </a:rPr>
              <a:t>Danhumby</a:t>
            </a:r>
            <a:r>
              <a:rPr lang="en-US" sz="3100">
                <a:cs typeface="Calibri Light"/>
              </a:rPr>
              <a:t> – Complete Journey</a:t>
            </a:r>
            <a:br>
              <a:rPr lang="en-US" sz="3100"/>
            </a:br>
            <a:br>
              <a:rPr lang="en-US" sz="3100"/>
            </a:br>
            <a:endParaRPr lang="en-US" sz="3100" kern="1200">
              <a:latin typeface="+mj-lt"/>
              <a:ea typeface="+mj-ea"/>
              <a:cs typeface="+mj-cs"/>
            </a:endParaRPr>
          </a:p>
        </p:txBody>
      </p:sp>
      <p:sp>
        <p:nvSpPr>
          <p:cNvPr id="3" name="Subtitle 2"/>
          <p:cNvSpPr>
            <a:spLocks noGrp="1"/>
          </p:cNvSpPr>
          <p:nvPr>
            <p:ph type="subTitle" idx="1"/>
          </p:nvPr>
        </p:nvSpPr>
        <p:spPr>
          <a:xfrm>
            <a:off x="7449798" y="3544059"/>
            <a:ext cx="3633923" cy="2397488"/>
          </a:xfrm>
        </p:spPr>
        <p:txBody>
          <a:bodyPr vert="horz" lIns="91440" tIns="45720" rIns="91440" bIns="45720" rtlCol="0" anchor="ctr">
            <a:normAutofit/>
          </a:bodyPr>
          <a:lstStyle/>
          <a:p>
            <a:pPr indent="-228600" algn="l">
              <a:buFont typeface="Arial" panose="020B0604020202020204" pitchFamily="34" charset="0"/>
              <a:buChar char="•"/>
            </a:pPr>
            <a:r>
              <a:rPr lang="en-US" sz="2000"/>
              <a:t>Carlton Everett</a:t>
            </a:r>
          </a:p>
          <a:p>
            <a:pPr indent="-228600" algn="l">
              <a:buFont typeface="Arial" panose="020B0604020202020204" pitchFamily="34" charset="0"/>
              <a:buChar char="•"/>
            </a:pPr>
            <a:r>
              <a:rPr lang="en-US" sz="2000"/>
              <a:t>Christopher </a:t>
            </a:r>
            <a:r>
              <a:rPr lang="en-US" sz="2000" err="1"/>
              <a:t>Birsner</a:t>
            </a:r>
            <a:endParaRPr lang="en-US" sz="2000"/>
          </a:p>
          <a:p>
            <a:pPr indent="-228600" algn="l">
              <a:buFont typeface="Arial" panose="020B0604020202020204" pitchFamily="34" charset="0"/>
              <a:buChar char="•"/>
            </a:pPr>
            <a:r>
              <a:rPr lang="en-US" sz="2000"/>
              <a:t>Pedro Pereira</a:t>
            </a:r>
          </a:p>
          <a:p>
            <a:pPr indent="-228600" algn="l">
              <a:buFont typeface="Arial" panose="020B0604020202020204" pitchFamily="34" charset="0"/>
              <a:buChar char="•"/>
            </a:pPr>
            <a:r>
              <a:rPr lang="en-US" sz="2000" err="1"/>
              <a:t>Tamilselvan</a:t>
            </a:r>
            <a:r>
              <a:rPr lang="en-US" sz="2000"/>
              <a:t> </a:t>
            </a:r>
            <a:r>
              <a:rPr lang="en-US" sz="2000" err="1"/>
              <a:t>Tamilmani</a:t>
            </a:r>
            <a:endParaRPr lang="en-US" sz="20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9B8D-2573-C545-A376-D51FB97957B3}"/>
              </a:ext>
            </a:extLst>
          </p:cNvPr>
          <p:cNvSpPr>
            <a:spLocks noGrp="1"/>
          </p:cNvSpPr>
          <p:nvPr>
            <p:ph type="title"/>
          </p:nvPr>
        </p:nvSpPr>
        <p:spPr>
          <a:xfrm>
            <a:off x="868679" y="405575"/>
            <a:ext cx="5499847" cy="1371600"/>
          </a:xfrm>
        </p:spPr>
        <p:txBody>
          <a:bodyPr vert="horz" lIns="91440" tIns="45720" rIns="91440" bIns="45720" rtlCol="0" anchor="ctr">
            <a:normAutofit/>
          </a:bodyPr>
          <a:lstStyle/>
          <a:p>
            <a:r>
              <a:rPr lang="en-US" sz="3600"/>
              <a:t>Spending Over Time by CLV</a:t>
            </a:r>
          </a:p>
        </p:txBody>
      </p:sp>
      <p:pic>
        <p:nvPicPr>
          <p:cNvPr id="3" name="Picture 2">
            <a:extLst>
              <a:ext uri="{FF2B5EF4-FFF2-40B4-BE49-F238E27FC236}">
                <a16:creationId xmlns:a16="http://schemas.microsoft.com/office/drawing/2014/main" id="{0115B4D4-7567-194F-B7EA-21E0B6F618D8}"/>
              </a:ext>
            </a:extLst>
          </p:cNvPr>
          <p:cNvPicPr>
            <a:picLocks noChangeAspect="1"/>
          </p:cNvPicPr>
          <p:nvPr/>
        </p:nvPicPr>
        <p:blipFill>
          <a:blip r:embed="rId3"/>
          <a:stretch>
            <a:fillRect/>
          </a:stretch>
        </p:blipFill>
        <p:spPr>
          <a:xfrm>
            <a:off x="549058" y="2504145"/>
            <a:ext cx="5431536" cy="3380140"/>
          </a:xfrm>
          <a:prstGeom prst="rect">
            <a:avLst/>
          </a:prstGeom>
        </p:spPr>
      </p:pic>
      <p:pic>
        <p:nvPicPr>
          <p:cNvPr id="7" name="Picture 6">
            <a:extLst>
              <a:ext uri="{FF2B5EF4-FFF2-40B4-BE49-F238E27FC236}">
                <a16:creationId xmlns:a16="http://schemas.microsoft.com/office/drawing/2014/main" id="{1EFFB90D-E3FB-514A-AE24-B7CDD61A6E6E}"/>
              </a:ext>
            </a:extLst>
          </p:cNvPr>
          <p:cNvPicPr>
            <a:picLocks noChangeAspect="1"/>
          </p:cNvPicPr>
          <p:nvPr/>
        </p:nvPicPr>
        <p:blipFill>
          <a:blip r:embed="rId4"/>
          <a:stretch>
            <a:fillRect/>
          </a:stretch>
        </p:blipFill>
        <p:spPr>
          <a:xfrm>
            <a:off x="6211408" y="2510657"/>
            <a:ext cx="5431536" cy="3357087"/>
          </a:xfrm>
          <a:prstGeom prst="rect">
            <a:avLst/>
          </a:prstGeom>
        </p:spPr>
      </p:pic>
      <p:sp>
        <p:nvSpPr>
          <p:cNvPr id="8" name="TextBox 7">
            <a:extLst>
              <a:ext uri="{FF2B5EF4-FFF2-40B4-BE49-F238E27FC236}">
                <a16:creationId xmlns:a16="http://schemas.microsoft.com/office/drawing/2014/main" id="{CB10540B-7146-9542-831B-9CABD83BC476}"/>
              </a:ext>
            </a:extLst>
          </p:cNvPr>
          <p:cNvSpPr txBox="1"/>
          <p:nvPr/>
        </p:nvSpPr>
        <p:spPr>
          <a:xfrm>
            <a:off x="6653837" y="707075"/>
            <a:ext cx="3673503" cy="646331"/>
          </a:xfrm>
          <a:prstGeom prst="rect">
            <a:avLst/>
          </a:prstGeom>
          <a:noFill/>
        </p:spPr>
        <p:txBody>
          <a:bodyPr wrap="square" rtlCol="0">
            <a:spAutoFit/>
          </a:bodyPr>
          <a:lstStyle/>
          <a:p>
            <a:r>
              <a:rPr lang="en-US"/>
              <a:t>50% of the customers account for more than 80% of sales</a:t>
            </a:r>
          </a:p>
        </p:txBody>
      </p:sp>
    </p:spTree>
    <p:extLst>
      <p:ext uri="{BB962C8B-B14F-4D97-AF65-F5344CB8AC3E}">
        <p14:creationId xmlns:p14="http://schemas.microsoft.com/office/powerpoint/2010/main" val="361708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292183-374E-F344-91A6-880895639ECA}"/>
              </a:ext>
            </a:extLst>
          </p:cNvPr>
          <p:cNvSpPr>
            <a:spLocks noGrp="1"/>
          </p:cNvSpPr>
          <p:nvPr>
            <p:ph type="title"/>
          </p:nvPr>
        </p:nvSpPr>
        <p:spPr>
          <a:xfrm>
            <a:off x="292454" y="288404"/>
            <a:ext cx="4028654" cy="977442"/>
          </a:xfrm>
        </p:spPr>
        <p:txBody>
          <a:bodyPr vert="horz" lIns="91440" tIns="45720" rIns="91440" bIns="45720" rtlCol="0" anchor="ctr">
            <a:normAutofit fontScale="90000"/>
          </a:bodyPr>
          <a:lstStyle/>
          <a:p>
            <a:r>
              <a:rPr lang="en-US" sz="4000" dirty="0">
                <a:solidFill>
                  <a:srgbClr val="FFFFFF"/>
                </a:solidFill>
              </a:rPr>
              <a:t>Shopper Descriptions</a:t>
            </a:r>
          </a:p>
        </p:txBody>
      </p:sp>
      <p:sp>
        <p:nvSpPr>
          <p:cNvPr id="10" name="TextBox 9">
            <a:extLst>
              <a:ext uri="{FF2B5EF4-FFF2-40B4-BE49-F238E27FC236}">
                <a16:creationId xmlns:a16="http://schemas.microsoft.com/office/drawing/2014/main" id="{21477924-0F18-4B4D-AA54-AA224EF212AD}"/>
              </a:ext>
            </a:extLst>
          </p:cNvPr>
          <p:cNvSpPr txBox="1"/>
          <p:nvPr/>
        </p:nvSpPr>
        <p:spPr>
          <a:xfrm>
            <a:off x="8547165" y="426834"/>
            <a:ext cx="3226526" cy="1155677"/>
          </a:xfrm>
          <a:prstGeom prst="rect">
            <a:avLst/>
          </a:prstGeom>
        </p:spPr>
        <p:txBody>
          <a:bodyPr vert="horz" lIns="91440" tIns="45720" rIns="91440" bIns="45720" rtlCol="0" anchor="ctr">
            <a:normAutofit/>
          </a:bodyPr>
          <a:lstStyle/>
          <a:p>
            <a:pPr algn="ctr" defTabSz="914400">
              <a:lnSpc>
                <a:spcPct val="90000"/>
              </a:lnSpc>
              <a:spcBef>
                <a:spcPts val="1000"/>
              </a:spcBef>
              <a:spcAft>
                <a:spcPts val="600"/>
              </a:spcAft>
            </a:pPr>
            <a:r>
              <a:rPr lang="en-US" sz="2000" dirty="0">
                <a:solidFill>
                  <a:srgbClr val="FFFFFF"/>
                </a:solidFill>
              </a:rPr>
              <a:t>Customers Who Spend Less Over Time</a:t>
            </a:r>
          </a:p>
        </p:txBody>
      </p:sp>
      <p:sp>
        <p:nvSpPr>
          <p:cNvPr id="11" name="TextBox 10">
            <a:extLst>
              <a:ext uri="{FF2B5EF4-FFF2-40B4-BE49-F238E27FC236}">
                <a16:creationId xmlns:a16="http://schemas.microsoft.com/office/drawing/2014/main" id="{F5A48F31-5B11-2C48-B4A4-41B63E1EAA08}"/>
              </a:ext>
            </a:extLst>
          </p:cNvPr>
          <p:cNvSpPr txBox="1"/>
          <p:nvPr/>
        </p:nvSpPr>
        <p:spPr>
          <a:xfrm>
            <a:off x="4442681" y="1771613"/>
            <a:ext cx="3686175" cy="332398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dirty="0"/>
              <a:t>Homeowners with above average income with at least one child</a:t>
            </a:r>
          </a:p>
          <a:p>
            <a:pPr marL="342900" indent="-342900">
              <a:spcAft>
                <a:spcPts val="600"/>
              </a:spcAft>
              <a:buFont typeface="Arial" panose="020B0604020202020204" pitchFamily="34" charset="0"/>
              <a:buChar char="•"/>
            </a:pPr>
            <a:endParaRPr lang="en-US" dirty="0"/>
          </a:p>
          <a:p>
            <a:pPr>
              <a:spcAft>
                <a:spcPts val="600"/>
              </a:spcAft>
            </a:pPr>
            <a:endParaRPr lang="en-US" dirty="0"/>
          </a:p>
          <a:p>
            <a:pPr marL="342900" indent="-342900">
              <a:spcAft>
                <a:spcPts val="600"/>
              </a:spcAft>
              <a:buFont typeface="Arial" panose="020B0604020202020204" pitchFamily="34" charset="0"/>
              <a:buChar char="•"/>
            </a:pPr>
            <a:r>
              <a:rPr lang="en-US" dirty="0"/>
              <a:t>Households in the 35-54 age range</a:t>
            </a:r>
          </a:p>
          <a:p>
            <a:pPr marL="342900" indent="-342900">
              <a:spcAft>
                <a:spcPts val="600"/>
              </a:spcAft>
              <a:buFont typeface="Arial" panose="020B0604020202020204" pitchFamily="34" charset="0"/>
              <a:buChar char="•"/>
            </a:pPr>
            <a:endParaRPr lang="en-US" dirty="0"/>
          </a:p>
          <a:p>
            <a:pPr>
              <a:spcAft>
                <a:spcPts val="600"/>
              </a:spcAft>
            </a:pPr>
            <a:endParaRPr lang="en-US" dirty="0"/>
          </a:p>
          <a:p>
            <a:pPr marL="342900" indent="-342900">
              <a:spcAft>
                <a:spcPts val="600"/>
              </a:spcAft>
              <a:buFont typeface="Arial" panose="020B0604020202020204" pitchFamily="34" charset="0"/>
              <a:buChar char="•"/>
            </a:pPr>
            <a:r>
              <a:rPr lang="en-US" dirty="0"/>
              <a:t>Households with 3 or more individuals</a:t>
            </a:r>
          </a:p>
        </p:txBody>
      </p:sp>
      <p:sp>
        <p:nvSpPr>
          <p:cNvPr id="13" name="TextBox 12">
            <a:extLst>
              <a:ext uri="{FF2B5EF4-FFF2-40B4-BE49-F238E27FC236}">
                <a16:creationId xmlns:a16="http://schemas.microsoft.com/office/drawing/2014/main" id="{F006BCE6-02A0-F943-88E4-A236C89C693D}"/>
              </a:ext>
            </a:extLst>
          </p:cNvPr>
          <p:cNvSpPr txBox="1"/>
          <p:nvPr/>
        </p:nvSpPr>
        <p:spPr>
          <a:xfrm>
            <a:off x="8128856" y="1749908"/>
            <a:ext cx="3686175" cy="340093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dirty="0"/>
              <a:t>Renters with average to lower income</a:t>
            </a:r>
          </a:p>
          <a:p>
            <a:pPr marL="342900" indent="-342900">
              <a:spcAft>
                <a:spcPts val="600"/>
              </a:spcAft>
              <a:buFont typeface="Arial" panose="020B0604020202020204" pitchFamily="34" charset="0"/>
              <a:buChar char="•"/>
            </a:pPr>
            <a:endParaRPr lang="en-US" dirty="0"/>
          </a:p>
          <a:p>
            <a:pPr>
              <a:spcAft>
                <a:spcPts val="600"/>
              </a:spcAft>
            </a:pPr>
            <a:endParaRPr lang="en-US" dirty="0"/>
          </a:p>
          <a:p>
            <a:pPr marL="342900" indent="-342900">
              <a:spcAft>
                <a:spcPts val="600"/>
              </a:spcAft>
              <a:buFont typeface="Arial" panose="020B0604020202020204" pitchFamily="34" charset="0"/>
              <a:buChar char="•"/>
            </a:pPr>
            <a:r>
              <a:rPr lang="en-US" dirty="0"/>
              <a:t>Senior citizens (Age starting at 55)</a:t>
            </a:r>
          </a:p>
          <a:p>
            <a:pPr marL="342900" indent="-342900">
              <a:spcAft>
                <a:spcPts val="600"/>
              </a:spcAft>
              <a:buFont typeface="Arial" panose="020B0604020202020204" pitchFamily="34" charset="0"/>
              <a:buChar char="•"/>
            </a:pPr>
            <a:endParaRPr lang="en-US" dirty="0"/>
          </a:p>
          <a:p>
            <a:pPr>
              <a:spcAft>
                <a:spcPts val="600"/>
              </a:spcAft>
            </a:pPr>
            <a:endParaRPr lang="en-US" dirty="0"/>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a:t>Household with incomes of $15k-$24k</a:t>
            </a:r>
          </a:p>
        </p:txBody>
      </p:sp>
      <p:sp>
        <p:nvSpPr>
          <p:cNvPr id="6" name="TextBox 5">
            <a:extLst>
              <a:ext uri="{FF2B5EF4-FFF2-40B4-BE49-F238E27FC236}">
                <a16:creationId xmlns:a16="http://schemas.microsoft.com/office/drawing/2014/main" id="{E2F3D6D6-7874-7346-A5BE-BA8089D82763}"/>
              </a:ext>
            </a:extLst>
          </p:cNvPr>
          <p:cNvSpPr txBox="1"/>
          <p:nvPr/>
        </p:nvSpPr>
        <p:spPr>
          <a:xfrm>
            <a:off x="4807141" y="645319"/>
            <a:ext cx="3443288" cy="908932"/>
          </a:xfrm>
          <a:prstGeom prst="rect">
            <a:avLst/>
          </a:prstGeom>
          <a:noFill/>
        </p:spPr>
        <p:txBody>
          <a:bodyPr wrap="square" rtlCol="0" anchor="t">
            <a:normAutofit/>
          </a:bodyPr>
          <a:lstStyle/>
          <a:p>
            <a:pPr algn="ctr">
              <a:spcAft>
                <a:spcPts val="600"/>
              </a:spcAft>
            </a:pPr>
            <a:r>
              <a:rPr lang="en-US" sz="2000">
                <a:solidFill>
                  <a:schemeClr val="bg1"/>
                </a:solidFill>
              </a:rPr>
              <a:t>Customers Who Spend More Over Time</a:t>
            </a:r>
          </a:p>
        </p:txBody>
      </p:sp>
      <p:pic>
        <p:nvPicPr>
          <p:cNvPr id="25" name="Picture 24" descr="Row and stack of eggs on a tray">
            <a:extLst>
              <a:ext uri="{FF2B5EF4-FFF2-40B4-BE49-F238E27FC236}">
                <a16:creationId xmlns:a16="http://schemas.microsoft.com/office/drawing/2014/main" id="{F6C0912D-AD7B-1646-9C06-038BF4D09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575461"/>
            <a:ext cx="4321110" cy="5282539"/>
          </a:xfrm>
          <a:prstGeom prst="rect">
            <a:avLst/>
          </a:prstGeom>
        </p:spPr>
      </p:pic>
    </p:spTree>
    <p:extLst>
      <p:ext uri="{BB962C8B-B14F-4D97-AF65-F5344CB8AC3E}">
        <p14:creationId xmlns:p14="http://schemas.microsoft.com/office/powerpoint/2010/main" val="269915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4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292183-374E-F344-91A6-880895639ECA}"/>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Shopper Descriptions</a:t>
            </a:r>
          </a:p>
        </p:txBody>
      </p:sp>
      <p:sp>
        <p:nvSpPr>
          <p:cNvPr id="72" name="Rectangle 4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3"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7B86368F-52DC-0A47-A6C8-DD61EDC260B1}"/>
              </a:ext>
            </a:extLst>
          </p:cNvPr>
          <p:cNvPicPr>
            <a:picLocks noChangeAspect="1"/>
          </p:cNvPicPr>
          <p:nvPr/>
        </p:nvPicPr>
        <p:blipFill>
          <a:blip r:embed="rId3"/>
          <a:stretch>
            <a:fillRect/>
          </a:stretch>
        </p:blipFill>
        <p:spPr>
          <a:xfrm>
            <a:off x="6479837" y="807712"/>
            <a:ext cx="5586942" cy="1660982"/>
          </a:xfrm>
          <a:prstGeom prst="rect">
            <a:avLst/>
          </a:prstGeom>
        </p:spPr>
      </p:pic>
      <p:sp>
        <p:nvSpPr>
          <p:cNvPr id="71" name="Rectangle 7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3272B4-691C-7C4A-A328-0D8D0F7F5F9F}"/>
              </a:ext>
            </a:extLst>
          </p:cNvPr>
          <p:cNvPicPr>
            <a:picLocks noChangeAspect="1"/>
          </p:cNvPicPr>
          <p:nvPr/>
        </p:nvPicPr>
        <p:blipFill>
          <a:blip r:embed="rId4"/>
          <a:stretch>
            <a:fillRect/>
          </a:stretch>
        </p:blipFill>
        <p:spPr>
          <a:xfrm>
            <a:off x="2268763" y="3315854"/>
            <a:ext cx="2547823" cy="3455611"/>
          </a:xfrm>
          <a:prstGeom prst="rect">
            <a:avLst/>
          </a:prstGeom>
        </p:spPr>
      </p:pic>
      <p:pic>
        <p:nvPicPr>
          <p:cNvPr id="8" name="Picture 7">
            <a:extLst>
              <a:ext uri="{FF2B5EF4-FFF2-40B4-BE49-F238E27FC236}">
                <a16:creationId xmlns:a16="http://schemas.microsoft.com/office/drawing/2014/main" id="{ABF37791-6BE8-CF49-A599-2E894DD88552}"/>
              </a:ext>
            </a:extLst>
          </p:cNvPr>
          <p:cNvPicPr>
            <a:picLocks noChangeAspect="1"/>
          </p:cNvPicPr>
          <p:nvPr/>
        </p:nvPicPr>
        <p:blipFill>
          <a:blip r:embed="rId5"/>
          <a:stretch>
            <a:fillRect/>
          </a:stretch>
        </p:blipFill>
        <p:spPr>
          <a:xfrm>
            <a:off x="6479838" y="3772253"/>
            <a:ext cx="5586942" cy="2542813"/>
          </a:xfrm>
          <a:prstGeom prst="rect">
            <a:avLst/>
          </a:prstGeom>
        </p:spPr>
      </p:pic>
    </p:spTree>
    <p:extLst>
      <p:ext uri="{BB962C8B-B14F-4D97-AF65-F5344CB8AC3E}">
        <p14:creationId xmlns:p14="http://schemas.microsoft.com/office/powerpoint/2010/main" val="1617292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1" name="Group 60">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62" name="Freeform: Shape 61">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68" name="Freeform: Shape 67">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CE3A709-F79F-E249-B49E-7CF39AD0C174}"/>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4000" kern="1200" dirty="0">
                <a:solidFill>
                  <a:schemeClr val="tx2"/>
                </a:solidFill>
                <a:latin typeface="+mj-lt"/>
                <a:ea typeface="+mj-ea"/>
                <a:cs typeface="+mj-cs"/>
              </a:rPr>
              <a:t>Q2 - Which demographic factors appear to affect spend of the customer? Engagement with certain categories</a:t>
            </a:r>
          </a:p>
        </p:txBody>
      </p:sp>
    </p:spTree>
    <p:extLst>
      <p:ext uri="{BB962C8B-B14F-4D97-AF65-F5344CB8AC3E}">
        <p14:creationId xmlns:p14="http://schemas.microsoft.com/office/powerpoint/2010/main" val="346017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E579-328A-488B-B87E-8583C9371760}"/>
              </a:ext>
            </a:extLst>
          </p:cNvPr>
          <p:cNvSpPr>
            <a:spLocks noGrp="1"/>
          </p:cNvSpPr>
          <p:nvPr>
            <p:ph type="title"/>
          </p:nvPr>
        </p:nvSpPr>
        <p:spPr>
          <a:xfrm>
            <a:off x="643467" y="321734"/>
            <a:ext cx="10905066" cy="1135737"/>
          </a:xfrm>
        </p:spPr>
        <p:txBody>
          <a:bodyPr>
            <a:normAutofit/>
          </a:bodyPr>
          <a:lstStyle/>
          <a:p>
            <a:r>
              <a:rPr lang="en-US" sz="3600">
                <a:cs typeface="Calibri Light" panose="020F0302020204030204"/>
              </a:rPr>
              <a:t>Impact Of Demographic Factors</a:t>
            </a:r>
          </a:p>
        </p:txBody>
      </p:sp>
      <p:sp>
        <p:nvSpPr>
          <p:cNvPr id="3" name="Content Placeholder 2">
            <a:extLst>
              <a:ext uri="{FF2B5EF4-FFF2-40B4-BE49-F238E27FC236}">
                <a16:creationId xmlns:a16="http://schemas.microsoft.com/office/drawing/2014/main" id="{EA4FB07B-2020-460A-8259-A808917D5AA2}"/>
              </a:ext>
            </a:extLst>
          </p:cNvPr>
          <p:cNvSpPr>
            <a:spLocks noGrp="1"/>
          </p:cNvSpPr>
          <p:nvPr>
            <p:ph idx="1"/>
          </p:nvPr>
        </p:nvSpPr>
        <p:spPr>
          <a:xfrm>
            <a:off x="7544052" y="1782981"/>
            <a:ext cx="4004479" cy="4393982"/>
          </a:xfrm>
        </p:spPr>
        <p:txBody>
          <a:bodyPr vert="horz" lIns="91440" tIns="45720" rIns="91440" bIns="45720" rtlCol="0">
            <a:normAutofit/>
          </a:bodyPr>
          <a:lstStyle/>
          <a:p>
            <a:r>
              <a:rPr lang="en-US" sz="2000">
                <a:cs typeface="Calibri"/>
              </a:rPr>
              <a:t>Those who are in the age range of 25-34 and/or have a household income of more than $170,000 are likely to have a positive impact on the overall CLV.</a:t>
            </a:r>
          </a:p>
          <a:p>
            <a:r>
              <a:rPr lang="en-US" sz="2000">
                <a:cs typeface="Calibri"/>
              </a:rPr>
              <a:t>Meanwhile, those whose income between 0-24K are likely to have a negative impact on the overall CLV.</a:t>
            </a:r>
          </a:p>
          <a:p>
            <a:r>
              <a:rPr lang="en-US" sz="2000">
                <a:cs typeface="Calibri"/>
              </a:rPr>
              <a:t>Buyers are brand oriented and buy a lot of variety of products</a:t>
            </a:r>
          </a:p>
          <a:p>
            <a:r>
              <a:rPr lang="en-US" sz="2000">
                <a:cs typeface="Calibri"/>
              </a:rPr>
              <a:t>Higher CLV households use coupons</a:t>
            </a:r>
          </a:p>
          <a:p>
            <a:r>
              <a:rPr lang="en-US" sz="2000">
                <a:cs typeface="Calibri"/>
              </a:rPr>
              <a:t>Adjusted R-squared:  .749 </a:t>
            </a:r>
          </a:p>
        </p:txBody>
      </p:sp>
      <p:graphicFrame>
        <p:nvGraphicFramePr>
          <p:cNvPr id="6" name="Table 5">
            <a:extLst>
              <a:ext uri="{FF2B5EF4-FFF2-40B4-BE49-F238E27FC236}">
                <a16:creationId xmlns:a16="http://schemas.microsoft.com/office/drawing/2014/main" id="{B4F7F7D6-5997-234C-9B4F-6AAA296C1C10}"/>
              </a:ext>
            </a:extLst>
          </p:cNvPr>
          <p:cNvGraphicFramePr>
            <a:graphicFrameLocks noGrp="1"/>
          </p:cNvGraphicFramePr>
          <p:nvPr>
            <p:extLst>
              <p:ext uri="{D42A27DB-BD31-4B8C-83A1-F6EECF244321}">
                <p14:modId xmlns:p14="http://schemas.microsoft.com/office/powerpoint/2010/main" val="3158664844"/>
              </p:ext>
            </p:extLst>
          </p:nvPr>
        </p:nvGraphicFramePr>
        <p:xfrm>
          <a:off x="825220" y="1782981"/>
          <a:ext cx="5889709" cy="4361902"/>
        </p:xfrm>
        <a:graphic>
          <a:graphicData uri="http://schemas.openxmlformats.org/drawingml/2006/table">
            <a:tbl>
              <a:tblPr firstRow="1" bandRow="1">
                <a:solidFill>
                  <a:srgbClr val="404040"/>
                </a:solidFill>
                <a:tableStyleId>{5C22544A-7EE6-4342-B048-85BDC9FD1C3A}</a:tableStyleId>
              </a:tblPr>
              <a:tblGrid>
                <a:gridCol w="3127651">
                  <a:extLst>
                    <a:ext uri="{9D8B030D-6E8A-4147-A177-3AD203B41FA5}">
                      <a16:colId xmlns:a16="http://schemas.microsoft.com/office/drawing/2014/main" val="1780182354"/>
                    </a:ext>
                  </a:extLst>
                </a:gridCol>
                <a:gridCol w="1391278">
                  <a:extLst>
                    <a:ext uri="{9D8B030D-6E8A-4147-A177-3AD203B41FA5}">
                      <a16:colId xmlns:a16="http://schemas.microsoft.com/office/drawing/2014/main" val="1686220663"/>
                    </a:ext>
                  </a:extLst>
                </a:gridCol>
                <a:gridCol w="1370780">
                  <a:extLst>
                    <a:ext uri="{9D8B030D-6E8A-4147-A177-3AD203B41FA5}">
                      <a16:colId xmlns:a16="http://schemas.microsoft.com/office/drawing/2014/main" val="1685106399"/>
                    </a:ext>
                  </a:extLst>
                </a:gridCol>
              </a:tblGrid>
              <a:tr h="427774">
                <a:tc>
                  <a:txBody>
                    <a:bodyPr/>
                    <a:lstStyle/>
                    <a:p>
                      <a:pPr algn="l" fontAlgn="b"/>
                      <a:r>
                        <a:rPr lang="en-US" sz="1800" b="0" u="none" strike="noStrike" cap="none" spc="0">
                          <a:solidFill>
                            <a:schemeClr val="bg1"/>
                          </a:solidFill>
                          <a:effectLst/>
                        </a:rPr>
                        <a:t>Attribute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Estimate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Pr(&lt;|t|)</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9288120"/>
                  </a:ext>
                </a:extLst>
              </a:tr>
              <a:tr h="357648">
                <a:tc>
                  <a:txBody>
                    <a:bodyPr/>
                    <a:lstStyle/>
                    <a:p>
                      <a:pPr algn="l" fontAlgn="b"/>
                      <a:r>
                        <a:rPr lang="en-US" sz="1400" u="none" strike="noStrike" cap="none" spc="0">
                          <a:solidFill>
                            <a:schemeClr val="bg1"/>
                          </a:solidFill>
                          <a:effectLst/>
                        </a:rPr>
                        <a:t>UNIQUE_PRODUCTS</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7.2607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2.60E-09</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196985090"/>
                  </a:ext>
                </a:extLst>
              </a:tr>
              <a:tr h="357648">
                <a:tc>
                  <a:txBody>
                    <a:bodyPr/>
                    <a:lstStyle/>
                    <a:p>
                      <a:pPr algn="l" fontAlgn="b"/>
                      <a:r>
                        <a:rPr lang="en-US" sz="1400" u="none" strike="noStrike" cap="none" spc="0">
                          <a:solidFill>
                            <a:schemeClr val="bg1"/>
                          </a:solidFill>
                          <a:effectLst/>
                        </a:rPr>
                        <a:t>COUPON_TOTAL</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-3.6107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&lt; 2e-16</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353833988"/>
                  </a:ext>
                </a:extLst>
              </a:tr>
              <a:tr h="357648">
                <a:tc>
                  <a:txBody>
                    <a:bodyPr/>
                    <a:lstStyle/>
                    <a:p>
                      <a:pPr algn="l" fontAlgn="b"/>
                      <a:r>
                        <a:rPr lang="en-US" sz="1400" u="none" strike="noStrike" cap="none" spc="0">
                          <a:solidFill>
                            <a:schemeClr val="bg1"/>
                          </a:solidFill>
                          <a:effectLst/>
                        </a:rPr>
                        <a:t>COUPON_AVERAGE</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4144.4757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&lt; 2e-16</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15116828"/>
                  </a:ext>
                </a:extLst>
              </a:tr>
              <a:tr h="357648">
                <a:tc>
                  <a:txBody>
                    <a:bodyPr/>
                    <a:lstStyle/>
                    <a:p>
                      <a:pPr algn="l" fontAlgn="b"/>
                      <a:r>
                        <a:rPr lang="en-US" sz="1400" u="none" strike="noStrike" cap="none" spc="0">
                          <a:solidFill>
                            <a:schemeClr val="bg1"/>
                          </a:solidFill>
                          <a:effectLst/>
                        </a:rPr>
                        <a:t>NATIONAL_BRAND_PERCENT</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2719.8957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0.000143</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64257511"/>
                  </a:ext>
                </a:extLst>
              </a:tr>
              <a:tr h="357648">
                <a:tc>
                  <a:txBody>
                    <a:bodyPr/>
                    <a:lstStyle/>
                    <a:p>
                      <a:pPr algn="l" fontAlgn="b"/>
                      <a:r>
                        <a:rPr lang="en-US" sz="1400" u="none" strike="noStrike" cap="none" spc="0">
                          <a:solidFill>
                            <a:schemeClr val="bg1"/>
                          </a:solidFill>
                          <a:effectLst/>
                        </a:rPr>
                        <a:t>SALES_MAX_ITEM </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7.9788</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8.47E-08</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965087"/>
                  </a:ext>
                </a:extLst>
              </a:tr>
              <a:tr h="357648">
                <a:tc>
                  <a:txBody>
                    <a:bodyPr/>
                    <a:lstStyle/>
                    <a:p>
                      <a:pPr algn="l" fontAlgn="b"/>
                      <a:r>
                        <a:rPr lang="en-US" sz="1400" u="none" strike="noStrike" cap="none" spc="0">
                          <a:solidFill>
                            <a:schemeClr val="bg1"/>
                          </a:solidFill>
                          <a:effectLst/>
                        </a:rPr>
                        <a:t>INCOME- UNDER 15K    </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-801.6689</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0.061441</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843676213"/>
                  </a:ext>
                </a:extLst>
              </a:tr>
              <a:tr h="357648">
                <a:tc>
                  <a:txBody>
                    <a:bodyPr/>
                    <a:lstStyle/>
                    <a:p>
                      <a:pPr algn="l" fontAlgn="b"/>
                      <a:r>
                        <a:rPr lang="en-US" sz="1400" u="none" strike="noStrike" cap="none" spc="0">
                          <a:solidFill>
                            <a:schemeClr val="bg1"/>
                          </a:solidFill>
                          <a:effectLst/>
                        </a:rPr>
                        <a:t>INCOME-15 to 24K    </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-898.1868</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0.028446</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148341264"/>
                  </a:ext>
                </a:extLst>
              </a:tr>
              <a:tr h="357648">
                <a:tc>
                  <a:txBody>
                    <a:bodyPr/>
                    <a:lstStyle/>
                    <a:p>
                      <a:pPr algn="l" fontAlgn="b"/>
                      <a:r>
                        <a:rPr lang="en-US" sz="1400" u="none" strike="noStrike" cap="none" spc="0">
                          <a:solidFill>
                            <a:schemeClr val="bg1"/>
                          </a:solidFill>
                          <a:effectLst/>
                        </a:rPr>
                        <a:t>INCOME-175 to 199K    </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1625.3237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0.01681</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40284707"/>
                  </a:ext>
                </a:extLst>
              </a:tr>
              <a:tr h="357648">
                <a:tc>
                  <a:txBody>
                    <a:bodyPr/>
                    <a:lstStyle/>
                    <a:p>
                      <a:pPr algn="l" fontAlgn="b"/>
                      <a:r>
                        <a:rPr lang="en-US" sz="1400" u="none" strike="noStrike" cap="none" spc="0">
                          <a:solidFill>
                            <a:schemeClr val="bg1"/>
                          </a:solidFill>
                          <a:effectLst/>
                        </a:rPr>
                        <a:t>INCOME-250K+ </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1599.802</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400" u="none" strike="noStrike" cap="none" spc="0">
                          <a:solidFill>
                            <a:schemeClr val="bg1"/>
                          </a:solidFill>
                          <a:effectLst/>
                        </a:rPr>
                        <a:t>0.020054</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073660441"/>
                  </a:ext>
                </a:extLst>
              </a:tr>
              <a:tr h="357648">
                <a:tc>
                  <a:txBody>
                    <a:bodyPr/>
                    <a:lstStyle/>
                    <a:p>
                      <a:pPr algn="l" fontAlgn="b"/>
                      <a:r>
                        <a:rPr lang="en-US" sz="1400" u="none" strike="noStrike" cap="none" spc="0">
                          <a:solidFill>
                            <a:schemeClr val="bg1"/>
                          </a:solidFill>
                          <a:effectLst/>
                        </a:rPr>
                        <a:t>HOMEOWNER UNKNOWN</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-529.8628</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400" u="none" strike="noStrike" cap="none" spc="0">
                          <a:solidFill>
                            <a:schemeClr val="bg1"/>
                          </a:solidFill>
                          <a:effectLst/>
                        </a:rPr>
                        <a:t>0.007137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703635078"/>
                  </a:ext>
                </a:extLst>
              </a:tr>
              <a:tr h="357648">
                <a:tc>
                  <a:txBody>
                    <a:bodyPr/>
                    <a:lstStyle/>
                    <a:p>
                      <a:pPr algn="l" fontAlgn="b"/>
                      <a:r>
                        <a:rPr lang="en-US" sz="1400" u="none" strike="noStrike" cap="none" spc="0">
                          <a:solidFill>
                            <a:schemeClr val="bg1"/>
                          </a:solidFill>
                          <a:effectLst/>
                        </a:rPr>
                        <a:t>AGE 25-34</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r" fontAlgn="b"/>
                      <a:r>
                        <a:rPr lang="en-US" sz="1400" u="none" strike="noStrike" cap="none" spc="0">
                          <a:solidFill>
                            <a:schemeClr val="bg1"/>
                          </a:solidFill>
                          <a:effectLst/>
                        </a:rPr>
                        <a:t>677.1057</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r" fontAlgn="b"/>
                      <a:r>
                        <a:rPr lang="en-US" sz="1400" u="none" strike="noStrike" cap="none" spc="0">
                          <a:solidFill>
                            <a:schemeClr val="bg1"/>
                          </a:solidFill>
                          <a:effectLst/>
                        </a:rPr>
                        <a:t>0.046242</a:t>
                      </a:r>
                      <a:endParaRPr lang="en-US" sz="1400" b="0" i="0" u="none" strike="noStrike" cap="none" spc="0">
                        <a:solidFill>
                          <a:schemeClr val="bg1"/>
                        </a:solidFill>
                        <a:effectLst/>
                        <a:latin typeface="Calibri" panose="020F0502020204030204" pitchFamily="34" charset="0"/>
                      </a:endParaRPr>
                    </a:p>
                  </a:txBody>
                  <a:tcPr marL="10536" marR="10536" marT="105190" marB="0" anchor="b">
                    <a:lnL w="12700" cmpd="sng">
                      <a:noFill/>
                      <a:prstDash val="solid"/>
                    </a:lnL>
                    <a:lnR w="12700" cmpd="sng">
                      <a:noFill/>
                      <a:prstDash val="solid"/>
                    </a:lnR>
                    <a:lnT w="12700" cmpd="sng">
                      <a:noFill/>
                      <a:prstDash val="solid"/>
                    </a:lnT>
                    <a:lnB w="12700" cmpd="sng">
                      <a:noFill/>
                      <a:prstDash val="solid"/>
                    </a:lnB>
                    <a:solidFill>
                      <a:srgbClr val="404040"/>
                    </a:solidFill>
                  </a:tcPr>
                </a:tc>
                <a:extLst>
                  <a:ext uri="{0D108BD9-81ED-4DB2-BD59-A6C34878D82A}">
                    <a16:rowId xmlns:a16="http://schemas.microsoft.com/office/drawing/2014/main" val="512311695"/>
                  </a:ext>
                </a:extLst>
              </a:tr>
            </a:tbl>
          </a:graphicData>
        </a:graphic>
      </p:graphicFrame>
    </p:spTree>
    <p:extLst>
      <p:ext uri="{BB962C8B-B14F-4D97-AF65-F5344CB8AC3E}">
        <p14:creationId xmlns:p14="http://schemas.microsoft.com/office/powerpoint/2010/main" val="125252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8EB6E95-9C89-4CFF-A598-F278D0DFB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4CD0F4-EA2A-4E5D-AE73-1112C1CA2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FE6A9D6-8557-364A-888E-1B19A3285E24}"/>
              </a:ext>
            </a:extLst>
          </p:cNvPr>
          <p:cNvSpPr>
            <a:spLocks noGrp="1"/>
          </p:cNvSpPr>
          <p:nvPr>
            <p:ph type="title"/>
          </p:nvPr>
        </p:nvSpPr>
        <p:spPr>
          <a:xfrm>
            <a:off x="804672" y="1365403"/>
            <a:ext cx="6196391" cy="4127194"/>
          </a:xfrm>
        </p:spPr>
        <p:txBody>
          <a:bodyPr vert="horz" lIns="91440" tIns="45720" rIns="91440" bIns="45720" rtlCol="0" anchor="ctr">
            <a:normAutofit/>
          </a:bodyPr>
          <a:lstStyle/>
          <a:p>
            <a:r>
              <a:rPr lang="en-US" sz="4800" kern="1200">
                <a:solidFill>
                  <a:schemeClr val="tx2"/>
                </a:solidFill>
                <a:latin typeface="+mj-lt"/>
                <a:ea typeface="+mj-ea"/>
                <a:cs typeface="+mj-cs"/>
              </a:rPr>
              <a:t>Q3 - Of those customers who are spending more over time, which categories are growing at a faster rate</a:t>
            </a:r>
          </a:p>
        </p:txBody>
      </p:sp>
      <p:grpSp>
        <p:nvGrpSpPr>
          <p:cNvPr id="11" name="Group 10">
            <a:extLst>
              <a:ext uri="{FF2B5EF4-FFF2-40B4-BE49-F238E27FC236}">
                <a16:creationId xmlns:a16="http://schemas.microsoft.com/office/drawing/2014/main" id="{A1EDC8FC-C3D1-4FE4-8E66-29767478DB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4" name="Freeform: Shape 11">
              <a:extLst>
                <a:ext uri="{FF2B5EF4-FFF2-40B4-BE49-F238E27FC236}">
                  <a16:creationId xmlns:a16="http://schemas.microsoft.com/office/drawing/2014/main" id="{51638344-E7F0-4958-8208-ADCB82256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E1970FB-4D97-4834-84EC-E48B27CC1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3">
              <a:extLst>
                <a:ext uri="{FF2B5EF4-FFF2-40B4-BE49-F238E27FC236}">
                  <a16:creationId xmlns:a16="http://schemas.microsoft.com/office/drawing/2014/main" id="{CEA7D5D6-1774-4826-A365-56CA591C9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9CE5CDD-EDFB-416F-889C-A7DB46AA9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C136B2-4D8D-4561-95D5-56167F411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114799"/>
            <a:ext cx="3655725" cy="2743201"/>
            <a:chOff x="-305" y="-1"/>
            <a:chExt cx="3832880" cy="2876136"/>
          </a:xfrm>
        </p:grpSpPr>
        <p:sp>
          <p:nvSpPr>
            <p:cNvPr id="6" name="Freeform: Shape 17">
              <a:extLst>
                <a:ext uri="{FF2B5EF4-FFF2-40B4-BE49-F238E27FC236}">
                  <a16:creationId xmlns:a16="http://schemas.microsoft.com/office/drawing/2014/main" id="{2C3B060E-7597-4B31-9EBE-16DBC974C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37A35E4-8449-4A65-9CFF-F87916203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9">
              <a:extLst>
                <a:ext uri="{FF2B5EF4-FFF2-40B4-BE49-F238E27FC236}">
                  <a16:creationId xmlns:a16="http://schemas.microsoft.com/office/drawing/2014/main" id="{25774B36-1747-45AE-82C4-C5BA90C51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022F94E-D4FB-4369-A3EE-7D82330BA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833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C8F3-A768-E842-AB7C-087FBB469332}"/>
              </a:ext>
            </a:extLst>
          </p:cNvPr>
          <p:cNvSpPr>
            <a:spLocks noGrp="1"/>
          </p:cNvSpPr>
          <p:nvPr>
            <p:ph type="title"/>
          </p:nvPr>
        </p:nvSpPr>
        <p:spPr/>
        <p:txBody>
          <a:bodyPr/>
          <a:lstStyle/>
          <a:p>
            <a:r>
              <a:rPr lang="en-US"/>
              <a:t>High CLV Customer Demographic </a:t>
            </a:r>
          </a:p>
        </p:txBody>
      </p:sp>
      <p:sp>
        <p:nvSpPr>
          <p:cNvPr id="7" name="Content Placeholder 2">
            <a:extLst>
              <a:ext uri="{FF2B5EF4-FFF2-40B4-BE49-F238E27FC236}">
                <a16:creationId xmlns:a16="http://schemas.microsoft.com/office/drawing/2014/main" id="{AF3F5CD2-742C-C447-A48C-63453F004C38}"/>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Calibri"/>
              </a:rPr>
              <a:t>High Income Range</a:t>
            </a:r>
          </a:p>
          <a:p>
            <a:r>
              <a:rPr lang="en-US" sz="2000">
                <a:cs typeface="Calibri"/>
              </a:rPr>
              <a:t>Buyers are brand oriented and buy a lot of variety of products</a:t>
            </a:r>
          </a:p>
          <a:p>
            <a:r>
              <a:rPr lang="en-US" sz="2000">
                <a:cs typeface="Calibri"/>
              </a:rPr>
              <a:t>Buy Costly Items</a:t>
            </a:r>
          </a:p>
          <a:p>
            <a:r>
              <a:rPr lang="en-US" sz="2000">
                <a:cs typeface="Calibri"/>
              </a:rPr>
              <a:t>Higher coupon Usage </a:t>
            </a:r>
          </a:p>
          <a:p>
            <a:r>
              <a:rPr lang="en-US" sz="2000">
                <a:cs typeface="Calibri"/>
              </a:rPr>
              <a:t>Adjusted R-squared:  .7821 </a:t>
            </a:r>
          </a:p>
        </p:txBody>
      </p:sp>
      <p:graphicFrame>
        <p:nvGraphicFramePr>
          <p:cNvPr id="8" name="Table 7">
            <a:extLst>
              <a:ext uri="{FF2B5EF4-FFF2-40B4-BE49-F238E27FC236}">
                <a16:creationId xmlns:a16="http://schemas.microsoft.com/office/drawing/2014/main" id="{21A642B4-0989-5447-A28D-BA8A545DCFF9}"/>
              </a:ext>
            </a:extLst>
          </p:cNvPr>
          <p:cNvGraphicFramePr>
            <a:graphicFrameLocks noGrp="1"/>
          </p:cNvGraphicFramePr>
          <p:nvPr>
            <p:extLst>
              <p:ext uri="{D42A27DB-BD31-4B8C-83A1-F6EECF244321}">
                <p14:modId xmlns:p14="http://schemas.microsoft.com/office/powerpoint/2010/main" val="655841740"/>
              </p:ext>
            </p:extLst>
          </p:nvPr>
        </p:nvGraphicFramePr>
        <p:xfrm>
          <a:off x="838200" y="1690688"/>
          <a:ext cx="5889709" cy="4361902"/>
        </p:xfrm>
        <a:graphic>
          <a:graphicData uri="http://schemas.openxmlformats.org/drawingml/2006/table">
            <a:tbl>
              <a:tblPr firstRow="1" bandRow="1">
                <a:solidFill>
                  <a:srgbClr val="404040"/>
                </a:solidFill>
                <a:tableStyleId>{5C22544A-7EE6-4342-B048-85BDC9FD1C3A}</a:tableStyleId>
              </a:tblPr>
              <a:tblGrid>
                <a:gridCol w="3127651">
                  <a:extLst>
                    <a:ext uri="{9D8B030D-6E8A-4147-A177-3AD203B41FA5}">
                      <a16:colId xmlns:a16="http://schemas.microsoft.com/office/drawing/2014/main" val="1780182354"/>
                    </a:ext>
                  </a:extLst>
                </a:gridCol>
                <a:gridCol w="1391278">
                  <a:extLst>
                    <a:ext uri="{9D8B030D-6E8A-4147-A177-3AD203B41FA5}">
                      <a16:colId xmlns:a16="http://schemas.microsoft.com/office/drawing/2014/main" val="1686220663"/>
                    </a:ext>
                  </a:extLst>
                </a:gridCol>
                <a:gridCol w="1370780">
                  <a:extLst>
                    <a:ext uri="{9D8B030D-6E8A-4147-A177-3AD203B41FA5}">
                      <a16:colId xmlns:a16="http://schemas.microsoft.com/office/drawing/2014/main" val="1685106399"/>
                    </a:ext>
                  </a:extLst>
                </a:gridCol>
              </a:tblGrid>
              <a:tr h="427774">
                <a:tc>
                  <a:txBody>
                    <a:bodyPr/>
                    <a:lstStyle/>
                    <a:p>
                      <a:pPr algn="l" fontAlgn="b"/>
                      <a:r>
                        <a:rPr lang="en-US" sz="1800" b="0" u="none" strike="noStrike" cap="none" spc="0">
                          <a:solidFill>
                            <a:schemeClr val="bg1"/>
                          </a:solidFill>
                          <a:effectLst/>
                        </a:rPr>
                        <a:t>Attribute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Estimate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Pr(&lt;|t|)</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9288120"/>
                  </a:ext>
                </a:extLst>
              </a:tr>
              <a:tr h="357648">
                <a:tc>
                  <a:txBody>
                    <a:bodyPr/>
                    <a:lstStyle/>
                    <a:p>
                      <a:pPr algn="l" fontAlgn="b"/>
                      <a:r>
                        <a:rPr lang="en-US" sz="1200" b="0" i="0" u="none" strike="noStrike">
                          <a:solidFill>
                            <a:schemeClr val="bg1"/>
                          </a:solidFill>
                          <a:effectLst/>
                          <a:latin typeface="Calibri" panose="020F0502020204030204" pitchFamily="34" charset="0"/>
                        </a:rPr>
                        <a:t>UNIQUE_PRODUCTS</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6.6999</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1.31E-08</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196985090"/>
                  </a:ext>
                </a:extLst>
              </a:tr>
              <a:tr h="357648">
                <a:tc>
                  <a:txBody>
                    <a:bodyPr/>
                    <a:lstStyle/>
                    <a:p>
                      <a:pPr algn="l" fontAlgn="b"/>
                      <a:r>
                        <a:rPr lang="en-US" sz="1200" b="0" i="0" u="none" strike="noStrike">
                          <a:solidFill>
                            <a:schemeClr val="bg1"/>
                          </a:solidFill>
                          <a:effectLst/>
                          <a:latin typeface="Calibri" panose="020F0502020204030204" pitchFamily="34" charset="0"/>
                        </a:rPr>
                        <a:t>COUPON_TOTAL</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-3.6844</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&lt; 2e-16</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353833988"/>
                  </a:ext>
                </a:extLst>
              </a:tr>
              <a:tr h="357648">
                <a:tc>
                  <a:txBody>
                    <a:bodyPr/>
                    <a:lstStyle/>
                    <a:p>
                      <a:pPr algn="l" fontAlgn="b"/>
                      <a:r>
                        <a:rPr lang="en-US" sz="1200" b="0" i="0" u="none" strike="noStrike">
                          <a:solidFill>
                            <a:schemeClr val="bg1"/>
                          </a:solidFill>
                          <a:effectLst/>
                          <a:latin typeface="Calibri" panose="020F0502020204030204" pitchFamily="34" charset="0"/>
                        </a:rPr>
                        <a:t>COUPON_AVERAGE</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5290.9394</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&lt; 2e-16</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15116828"/>
                  </a:ext>
                </a:extLst>
              </a:tr>
              <a:tr h="357648">
                <a:tc>
                  <a:txBody>
                    <a:bodyPr/>
                    <a:lstStyle/>
                    <a:p>
                      <a:pPr algn="l" fontAlgn="b"/>
                      <a:r>
                        <a:rPr lang="en-US" sz="1200" b="0" i="0" u="none" strike="noStrike">
                          <a:solidFill>
                            <a:schemeClr val="bg1"/>
                          </a:solidFill>
                          <a:effectLst/>
                          <a:latin typeface="Calibri" panose="020F0502020204030204" pitchFamily="34" charset="0"/>
                        </a:rPr>
                        <a:t>NATIONAL_BRAND_PERCENT</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1742.6464</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0.01719</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64257511"/>
                  </a:ext>
                </a:extLst>
              </a:tr>
              <a:tr h="357648">
                <a:tc>
                  <a:txBody>
                    <a:bodyPr/>
                    <a:lstStyle/>
                    <a:p>
                      <a:pPr algn="l" fontAlgn="b"/>
                      <a:r>
                        <a:rPr lang="en-US" sz="1200" b="0" i="0" u="none" strike="noStrike">
                          <a:solidFill>
                            <a:schemeClr val="bg1"/>
                          </a:solidFill>
                          <a:effectLst/>
                          <a:latin typeface="Calibri" panose="020F0502020204030204" pitchFamily="34" charset="0"/>
                        </a:rPr>
                        <a:t>SALES_MAX_ITEM </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8.8785</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2.07E-10</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965087"/>
                  </a:ext>
                </a:extLst>
              </a:tr>
              <a:tr h="357648">
                <a:tc>
                  <a:txBody>
                    <a:bodyPr/>
                    <a:lstStyle/>
                    <a:p>
                      <a:pPr algn="l" fontAlgn="b"/>
                      <a:r>
                        <a:rPr lang="en-US" sz="1200" b="0" i="0" u="none" strike="noStrike">
                          <a:solidFill>
                            <a:schemeClr val="bg1"/>
                          </a:solidFill>
                          <a:effectLst/>
                          <a:latin typeface="Calibri" panose="020F0502020204030204" pitchFamily="34" charset="0"/>
                        </a:rPr>
                        <a:t>INCOME-15 to 24K    </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-812.3055</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0.04386</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843676213"/>
                  </a:ext>
                </a:extLst>
              </a:tr>
              <a:tr h="357648">
                <a:tc>
                  <a:txBody>
                    <a:bodyPr/>
                    <a:lstStyle/>
                    <a:p>
                      <a:pPr algn="l" fontAlgn="b"/>
                      <a:r>
                        <a:rPr lang="en-US" sz="1200" b="0" i="0" u="none" strike="noStrike">
                          <a:solidFill>
                            <a:schemeClr val="bg1"/>
                          </a:solidFill>
                          <a:effectLst/>
                          <a:latin typeface="Calibri" panose="020F0502020204030204" pitchFamily="34" charset="0"/>
                        </a:rPr>
                        <a:t>INCOME-175 to 199K    </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1872.5139</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0.00377</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148341264"/>
                  </a:ext>
                </a:extLst>
              </a:tr>
              <a:tr h="357648">
                <a:tc>
                  <a:txBody>
                    <a:bodyPr/>
                    <a:lstStyle/>
                    <a:p>
                      <a:pPr algn="l" fontAlgn="b"/>
                      <a:r>
                        <a:rPr lang="en-US" sz="1200" b="0" i="0" u="none" strike="noStrike">
                          <a:solidFill>
                            <a:schemeClr val="bg1"/>
                          </a:solidFill>
                          <a:effectLst/>
                          <a:latin typeface="Calibri" panose="020F0502020204030204" pitchFamily="34" charset="0"/>
                        </a:rPr>
                        <a:t>INCOME-250K+ </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1794.4271</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0.00612</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40284707"/>
                  </a:ext>
                </a:extLst>
              </a:tr>
              <a:tr h="357648">
                <a:tc>
                  <a:txBody>
                    <a:bodyPr/>
                    <a:lstStyle/>
                    <a:p>
                      <a:pPr algn="l" fontAlgn="b"/>
                      <a:r>
                        <a:rPr lang="en-US" sz="1200" b="0" i="0" u="none" strike="noStrike">
                          <a:solidFill>
                            <a:schemeClr val="bg1"/>
                          </a:solidFill>
                          <a:effectLst/>
                          <a:latin typeface="Calibri" panose="020F0502020204030204" pitchFamily="34" charset="0"/>
                        </a:rPr>
                        <a:t>HOMEOWNER - PROBABLE</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-1208.6105</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0.03303</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073660441"/>
                  </a:ext>
                </a:extLst>
              </a:tr>
              <a:tr h="357648">
                <a:tc>
                  <a:txBody>
                    <a:bodyPr/>
                    <a:lstStyle/>
                    <a:p>
                      <a:pPr algn="l" fontAlgn="b"/>
                      <a:r>
                        <a:rPr lang="en-US" sz="1200" b="0" i="0" u="none" strike="noStrike">
                          <a:solidFill>
                            <a:schemeClr val="bg1"/>
                          </a:solidFill>
                          <a:effectLst/>
                          <a:latin typeface="Calibri" panose="020F0502020204030204" pitchFamily="34" charset="0"/>
                        </a:rPr>
                        <a:t>HOMEOWNER - RENTER</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-566.9762</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0.07977</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703635078"/>
                  </a:ext>
                </a:extLst>
              </a:tr>
              <a:tr h="357648">
                <a:tc>
                  <a:txBody>
                    <a:bodyPr/>
                    <a:lstStyle/>
                    <a:p>
                      <a:pPr algn="l" fontAlgn="b"/>
                      <a:r>
                        <a:rPr lang="en-US" sz="1200" b="0" i="0" u="none" strike="noStrike">
                          <a:solidFill>
                            <a:schemeClr val="bg1"/>
                          </a:solidFill>
                          <a:effectLst/>
                          <a:latin typeface="Calibri" panose="020F0502020204030204" pitchFamily="34" charset="0"/>
                        </a:rPr>
                        <a:t>HOMEOWNER - UNKNOWN</a:t>
                      </a:r>
                    </a:p>
                  </a:txBody>
                  <a:tcPr marL="9525" marR="9525" marT="9525"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-474.2786</a:t>
                      </a:r>
                    </a:p>
                  </a:txBody>
                  <a:tcPr marL="9525" marR="9525" marT="9525"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0.01497</a:t>
                      </a:r>
                    </a:p>
                  </a:txBody>
                  <a:tcPr marL="9525" marR="9525" marT="9525" marB="0" anchor="b">
                    <a:lnL w="12700" cmpd="sng">
                      <a:noFill/>
                      <a:prstDash val="solid"/>
                    </a:lnL>
                    <a:lnR w="12700" cmpd="sng">
                      <a:noFill/>
                      <a:prstDash val="solid"/>
                    </a:lnR>
                    <a:lnT w="12700" cmpd="sng">
                      <a:noFill/>
                      <a:prstDash val="solid"/>
                    </a:lnT>
                    <a:lnB w="12700" cmpd="sng">
                      <a:noFill/>
                      <a:prstDash val="solid"/>
                    </a:lnB>
                    <a:solidFill>
                      <a:srgbClr val="404040"/>
                    </a:solidFill>
                  </a:tcPr>
                </a:tc>
                <a:extLst>
                  <a:ext uri="{0D108BD9-81ED-4DB2-BD59-A6C34878D82A}">
                    <a16:rowId xmlns:a16="http://schemas.microsoft.com/office/drawing/2014/main" val="512311695"/>
                  </a:ext>
                </a:extLst>
              </a:tr>
            </a:tbl>
          </a:graphicData>
        </a:graphic>
      </p:graphicFrame>
    </p:spTree>
    <p:extLst>
      <p:ext uri="{BB962C8B-B14F-4D97-AF65-F5344CB8AC3E}">
        <p14:creationId xmlns:p14="http://schemas.microsoft.com/office/powerpoint/2010/main" val="114873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1D6B-83EC-194B-B9AC-34FCC9DAAA51}"/>
              </a:ext>
            </a:extLst>
          </p:cNvPr>
          <p:cNvSpPr>
            <a:spLocks noGrp="1"/>
          </p:cNvSpPr>
          <p:nvPr>
            <p:ph type="title"/>
          </p:nvPr>
        </p:nvSpPr>
        <p:spPr/>
        <p:txBody>
          <a:bodyPr/>
          <a:lstStyle/>
          <a:p>
            <a:r>
              <a:rPr lang="en-US">
                <a:cs typeface="Calibri Light"/>
              </a:rPr>
              <a:t>Growing Categories for High CLV Customers</a:t>
            </a:r>
            <a:endParaRPr lang="en-US"/>
          </a:p>
        </p:txBody>
      </p:sp>
      <p:pic>
        <p:nvPicPr>
          <p:cNvPr id="4" name="Picture 5" descr="Table&#10;&#10;Description automatically generated">
            <a:extLst>
              <a:ext uri="{FF2B5EF4-FFF2-40B4-BE49-F238E27FC236}">
                <a16:creationId xmlns:a16="http://schemas.microsoft.com/office/drawing/2014/main" id="{13079F08-011C-402C-96B7-19A791062474}"/>
              </a:ext>
            </a:extLst>
          </p:cNvPr>
          <p:cNvPicPr>
            <a:picLocks noChangeAspect="1"/>
          </p:cNvPicPr>
          <p:nvPr/>
        </p:nvPicPr>
        <p:blipFill>
          <a:blip r:embed="rId2"/>
          <a:stretch>
            <a:fillRect/>
          </a:stretch>
        </p:blipFill>
        <p:spPr>
          <a:xfrm>
            <a:off x="602342" y="1939139"/>
            <a:ext cx="5965371" cy="3328064"/>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E6A2B821-69C4-4243-B033-70469E153D94}"/>
              </a:ext>
            </a:extLst>
          </p:cNvPr>
          <p:cNvPicPr>
            <a:picLocks noChangeAspect="1"/>
          </p:cNvPicPr>
          <p:nvPr/>
        </p:nvPicPr>
        <p:blipFill>
          <a:blip r:embed="rId3"/>
          <a:stretch>
            <a:fillRect/>
          </a:stretch>
        </p:blipFill>
        <p:spPr>
          <a:xfrm>
            <a:off x="7061201" y="1692906"/>
            <a:ext cx="4521199" cy="4147103"/>
          </a:xfrm>
          <a:prstGeom prst="rect">
            <a:avLst/>
          </a:prstGeom>
        </p:spPr>
      </p:pic>
    </p:spTree>
    <p:extLst>
      <p:ext uri="{BB962C8B-B14F-4D97-AF65-F5344CB8AC3E}">
        <p14:creationId xmlns:p14="http://schemas.microsoft.com/office/powerpoint/2010/main" val="38739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 name="Freeform: Shape 11">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3">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8" name="Freeform: Shape 17">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341E7E3-05E7-2943-AFAF-3A7FF5B075CF}"/>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4000" kern="1200">
                <a:solidFill>
                  <a:schemeClr val="tx2"/>
                </a:solidFill>
                <a:latin typeface="+mj-lt"/>
                <a:ea typeface="+mj-ea"/>
                <a:cs typeface="+mj-cs"/>
              </a:rPr>
              <a:t>Q4 - Of those customers who are spending less over time, which categories are they becoming less engaged with</a:t>
            </a:r>
          </a:p>
        </p:txBody>
      </p:sp>
    </p:spTree>
    <p:extLst>
      <p:ext uri="{BB962C8B-B14F-4D97-AF65-F5344CB8AC3E}">
        <p14:creationId xmlns:p14="http://schemas.microsoft.com/office/powerpoint/2010/main" val="110395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CF71-2255-8E4C-AEAB-1360D47B8B60}"/>
              </a:ext>
            </a:extLst>
          </p:cNvPr>
          <p:cNvSpPr>
            <a:spLocks noGrp="1"/>
          </p:cNvSpPr>
          <p:nvPr>
            <p:ph type="title"/>
          </p:nvPr>
        </p:nvSpPr>
        <p:spPr/>
        <p:txBody>
          <a:bodyPr/>
          <a:lstStyle/>
          <a:p>
            <a:r>
              <a:rPr lang="en-US"/>
              <a:t>Low CLV Customer Demographic </a:t>
            </a:r>
          </a:p>
        </p:txBody>
      </p:sp>
      <p:graphicFrame>
        <p:nvGraphicFramePr>
          <p:cNvPr id="5" name="Table 4">
            <a:extLst>
              <a:ext uri="{FF2B5EF4-FFF2-40B4-BE49-F238E27FC236}">
                <a16:creationId xmlns:a16="http://schemas.microsoft.com/office/drawing/2014/main" id="{252F34A3-DAB1-5744-A6DD-30838C9D7691}"/>
              </a:ext>
            </a:extLst>
          </p:cNvPr>
          <p:cNvGraphicFramePr>
            <a:graphicFrameLocks noGrp="1"/>
          </p:cNvGraphicFramePr>
          <p:nvPr>
            <p:extLst>
              <p:ext uri="{D42A27DB-BD31-4B8C-83A1-F6EECF244321}">
                <p14:modId xmlns:p14="http://schemas.microsoft.com/office/powerpoint/2010/main" val="1745634544"/>
              </p:ext>
            </p:extLst>
          </p:nvPr>
        </p:nvGraphicFramePr>
        <p:xfrm>
          <a:off x="838200" y="1736725"/>
          <a:ext cx="5889709" cy="3288958"/>
        </p:xfrm>
        <a:graphic>
          <a:graphicData uri="http://schemas.openxmlformats.org/drawingml/2006/table">
            <a:tbl>
              <a:tblPr firstRow="1" bandRow="1">
                <a:solidFill>
                  <a:srgbClr val="404040"/>
                </a:solidFill>
                <a:tableStyleId>{5C22544A-7EE6-4342-B048-85BDC9FD1C3A}</a:tableStyleId>
              </a:tblPr>
              <a:tblGrid>
                <a:gridCol w="3127651">
                  <a:extLst>
                    <a:ext uri="{9D8B030D-6E8A-4147-A177-3AD203B41FA5}">
                      <a16:colId xmlns:a16="http://schemas.microsoft.com/office/drawing/2014/main" val="1780182354"/>
                    </a:ext>
                  </a:extLst>
                </a:gridCol>
                <a:gridCol w="1391278">
                  <a:extLst>
                    <a:ext uri="{9D8B030D-6E8A-4147-A177-3AD203B41FA5}">
                      <a16:colId xmlns:a16="http://schemas.microsoft.com/office/drawing/2014/main" val="1686220663"/>
                    </a:ext>
                  </a:extLst>
                </a:gridCol>
                <a:gridCol w="1370780">
                  <a:extLst>
                    <a:ext uri="{9D8B030D-6E8A-4147-A177-3AD203B41FA5}">
                      <a16:colId xmlns:a16="http://schemas.microsoft.com/office/drawing/2014/main" val="1685106399"/>
                    </a:ext>
                  </a:extLst>
                </a:gridCol>
              </a:tblGrid>
              <a:tr h="427774">
                <a:tc>
                  <a:txBody>
                    <a:bodyPr/>
                    <a:lstStyle/>
                    <a:p>
                      <a:pPr algn="l" fontAlgn="b"/>
                      <a:r>
                        <a:rPr lang="en-US" sz="1800" b="0" u="none" strike="noStrike" cap="none" spc="0">
                          <a:solidFill>
                            <a:schemeClr val="bg1"/>
                          </a:solidFill>
                          <a:effectLst/>
                        </a:rPr>
                        <a:t>Attribute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Estimate</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l" fontAlgn="b"/>
                      <a:r>
                        <a:rPr lang="en-US" sz="1800" b="0" u="none" strike="noStrike" cap="none" spc="0">
                          <a:solidFill>
                            <a:schemeClr val="bg1"/>
                          </a:solidFill>
                          <a:effectLst/>
                        </a:rPr>
                        <a:t> Pr(&lt;|t|)</a:t>
                      </a:r>
                      <a:endParaRPr lang="en-US" sz="1800" b="0" i="0" u="none" strike="noStrike" cap="none" spc="0">
                        <a:solidFill>
                          <a:schemeClr val="bg1"/>
                        </a:solidFill>
                        <a:effectLst/>
                        <a:latin typeface="Calibri" panose="020F0502020204030204" pitchFamily="34" charset="0"/>
                      </a:endParaRPr>
                    </a:p>
                  </a:txBody>
                  <a:tcPr marL="10536" marR="10536" marT="105190"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9288120"/>
                  </a:ext>
                </a:extLst>
              </a:tr>
              <a:tr h="357648">
                <a:tc>
                  <a:txBody>
                    <a:bodyPr/>
                    <a:lstStyle/>
                    <a:p>
                      <a:pPr algn="l" fontAlgn="b"/>
                      <a:r>
                        <a:rPr lang="en-US" sz="1200" b="0" i="0" u="none" strike="noStrike">
                          <a:solidFill>
                            <a:schemeClr val="bg1"/>
                          </a:solidFill>
                          <a:effectLst/>
                          <a:latin typeface="Calibri" panose="020F0502020204030204" pitchFamily="34" charset="0"/>
                        </a:rPr>
                        <a:t>Intercept</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1495.1124</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6.74E-02</a:t>
                      </a:r>
                    </a:p>
                  </a:txBody>
                  <a:tcPr marL="9525" marR="9525" marT="9525"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196985090"/>
                  </a:ext>
                </a:extLst>
              </a:tr>
              <a:tr h="357648">
                <a:tc>
                  <a:txBody>
                    <a:bodyPr/>
                    <a:lstStyle/>
                    <a:p>
                      <a:pPr algn="l" fontAlgn="b"/>
                      <a:r>
                        <a:rPr lang="en-US" sz="1200" b="0" i="0" u="none" strike="noStrike">
                          <a:solidFill>
                            <a:schemeClr val="bg1"/>
                          </a:solidFill>
                          <a:effectLst/>
                          <a:latin typeface="Calibri" panose="020F0502020204030204" pitchFamily="34" charset="0"/>
                        </a:rPr>
                        <a:t>UNIQUE_DEPARTMENTS</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-91.9068</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0.00917</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353833988"/>
                  </a:ext>
                </a:extLst>
              </a:tr>
              <a:tr h="357648">
                <a:tc>
                  <a:txBody>
                    <a:bodyPr/>
                    <a:lstStyle/>
                    <a:p>
                      <a:pPr algn="l" fontAlgn="b"/>
                      <a:r>
                        <a:rPr lang="en-US" sz="1200" b="0" i="0" u="none" strike="noStrike">
                          <a:solidFill>
                            <a:schemeClr val="bg1"/>
                          </a:solidFill>
                          <a:effectLst/>
                          <a:latin typeface="Calibri" panose="020F0502020204030204" pitchFamily="34" charset="0"/>
                        </a:rPr>
                        <a:t>COUPON_TOTAL</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0.8535</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0.01564</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15116828"/>
                  </a:ext>
                </a:extLst>
              </a:tr>
              <a:tr h="357648">
                <a:tc>
                  <a:txBody>
                    <a:bodyPr/>
                    <a:lstStyle/>
                    <a:p>
                      <a:pPr algn="l" fontAlgn="b"/>
                      <a:r>
                        <a:rPr lang="en-US" sz="1200" b="0" i="0" u="none" strike="noStrike">
                          <a:solidFill>
                            <a:schemeClr val="bg1"/>
                          </a:solidFill>
                          <a:effectLst/>
                          <a:latin typeface="Calibri" panose="020F0502020204030204" pitchFamily="34" charset="0"/>
                        </a:rPr>
                        <a:t>NATIONAL_BRAND_PERCENT</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1742.6464</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0.01719</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64257511"/>
                  </a:ext>
                </a:extLst>
              </a:tr>
              <a:tr h="357648">
                <a:tc>
                  <a:txBody>
                    <a:bodyPr/>
                    <a:lstStyle/>
                    <a:p>
                      <a:pPr algn="l" fontAlgn="b"/>
                      <a:r>
                        <a:rPr lang="en-US" sz="1200" b="0" i="0" u="none" strike="noStrike">
                          <a:solidFill>
                            <a:schemeClr val="bg1"/>
                          </a:solidFill>
                          <a:effectLst/>
                          <a:latin typeface="Calibri" panose="020F0502020204030204" pitchFamily="34" charset="0"/>
                        </a:rPr>
                        <a:t>AGE_DESC25-34</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514.1712</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0.08658</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6965087"/>
                  </a:ext>
                </a:extLst>
              </a:tr>
              <a:tr h="357648">
                <a:tc>
                  <a:txBody>
                    <a:bodyPr/>
                    <a:lstStyle/>
                    <a:p>
                      <a:pPr algn="l" fontAlgn="b"/>
                      <a:r>
                        <a:rPr lang="en-US" sz="1200" b="0" i="0" u="none" strike="noStrike">
                          <a:solidFill>
                            <a:schemeClr val="bg1"/>
                          </a:solidFill>
                          <a:effectLst/>
                          <a:latin typeface="Calibri" panose="020F0502020204030204" pitchFamily="34" charset="0"/>
                        </a:rPr>
                        <a:t>AGE_DESC35-44</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460.9471</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0.08064</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843676213"/>
                  </a:ext>
                </a:extLst>
              </a:tr>
              <a:tr h="357648">
                <a:tc>
                  <a:txBody>
                    <a:bodyPr/>
                    <a:lstStyle/>
                    <a:p>
                      <a:pPr algn="l" fontAlgn="b"/>
                      <a:r>
                        <a:rPr lang="en-US" sz="1200" b="0" i="0" u="none" strike="noStrike">
                          <a:solidFill>
                            <a:schemeClr val="bg1"/>
                          </a:solidFill>
                          <a:effectLst/>
                          <a:latin typeface="Calibri" panose="020F0502020204030204" pitchFamily="34" charset="0"/>
                        </a:rPr>
                        <a:t>HOUSEHOLD - ADULT KIDS</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780.2086</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200" b="0" i="0" u="none" strike="noStrike">
                          <a:solidFill>
                            <a:schemeClr val="bg1"/>
                          </a:solidFill>
                          <a:effectLst/>
                          <a:latin typeface="Calibri" panose="020F0502020204030204" pitchFamily="34" charset="0"/>
                        </a:rPr>
                        <a:t>0.06934</a:t>
                      </a:r>
                    </a:p>
                  </a:txBody>
                  <a:tcPr marL="9525" marR="9525" marT="9525"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148341264"/>
                  </a:ext>
                </a:extLst>
              </a:tr>
              <a:tr h="357648">
                <a:tc>
                  <a:txBody>
                    <a:bodyPr/>
                    <a:lstStyle/>
                    <a:p>
                      <a:pPr algn="l" fontAlgn="b"/>
                      <a:r>
                        <a:rPr lang="en-US" sz="1200" b="0" i="0" u="none" strike="noStrike">
                          <a:solidFill>
                            <a:schemeClr val="bg1"/>
                          </a:solidFill>
                          <a:effectLst/>
                          <a:latin typeface="Calibri" panose="020F0502020204030204" pitchFamily="34" charset="0"/>
                        </a:rPr>
                        <a:t>HOMEOWNER - UNKNOWN</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-291.9957</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200" b="0" i="0" u="none" strike="noStrike">
                          <a:solidFill>
                            <a:schemeClr val="bg1"/>
                          </a:solidFill>
                          <a:effectLst/>
                          <a:latin typeface="Calibri" panose="020F0502020204030204" pitchFamily="34" charset="0"/>
                        </a:rPr>
                        <a:t>0.0432</a:t>
                      </a:r>
                    </a:p>
                  </a:txBody>
                  <a:tcPr marL="9525" marR="9525" marT="952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40284707"/>
                  </a:ext>
                </a:extLst>
              </a:tr>
            </a:tbl>
          </a:graphicData>
        </a:graphic>
      </p:graphicFrame>
      <p:sp>
        <p:nvSpPr>
          <p:cNvPr id="6" name="Content Placeholder 2">
            <a:extLst>
              <a:ext uri="{FF2B5EF4-FFF2-40B4-BE49-F238E27FC236}">
                <a16:creationId xmlns:a16="http://schemas.microsoft.com/office/drawing/2014/main" id="{A1A69ECA-4A6A-164A-A959-7F1A4A8AB7B4}"/>
              </a:ext>
            </a:extLst>
          </p:cNvPr>
          <p:cNvSpPr txBox="1">
            <a:spLocks/>
          </p:cNvSpPr>
          <p:nvPr/>
        </p:nvSpPr>
        <p:spPr>
          <a:xfrm>
            <a:off x="7543800" y="1736725"/>
            <a:ext cx="4005263" cy="439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Calibri"/>
              </a:rPr>
              <a:t>Significant Intercept</a:t>
            </a:r>
          </a:p>
          <a:p>
            <a:pPr lvl="1"/>
            <a:r>
              <a:rPr lang="en-US" sz="1600">
                <a:cs typeface="Calibri"/>
              </a:rPr>
              <a:t>Homeowners</a:t>
            </a:r>
          </a:p>
          <a:p>
            <a:pPr lvl="1"/>
            <a:r>
              <a:rPr lang="en-US" sz="1600">
                <a:cs typeface="Calibri"/>
              </a:rPr>
              <a:t>1 Adult Kid</a:t>
            </a:r>
          </a:p>
          <a:p>
            <a:r>
              <a:rPr lang="en-US" sz="2000">
                <a:cs typeface="Calibri"/>
              </a:rPr>
              <a:t>Do not buy costly items</a:t>
            </a:r>
          </a:p>
          <a:p>
            <a:r>
              <a:rPr lang="en-US" sz="2000">
                <a:cs typeface="Calibri"/>
              </a:rPr>
              <a:t>Adjusted R-squared:  .2286</a:t>
            </a:r>
          </a:p>
          <a:p>
            <a:pPr lvl="1"/>
            <a:r>
              <a:rPr lang="en-US" sz="1600">
                <a:cs typeface="Calibri"/>
              </a:rPr>
              <a:t>Out of 1250 households , 1143 get dropped  due to missing data in the demography</a:t>
            </a:r>
          </a:p>
        </p:txBody>
      </p:sp>
    </p:spTree>
    <p:extLst>
      <p:ext uri="{BB962C8B-B14F-4D97-AF65-F5344CB8AC3E}">
        <p14:creationId xmlns:p14="http://schemas.microsoft.com/office/powerpoint/2010/main" val="174327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9F079CC2-8AE7-4678-B79A-BABFE8E0A601}"/>
              </a:ext>
            </a:extLst>
          </p:cNvPr>
          <p:cNvPicPr>
            <a:picLocks noChangeAspect="1"/>
          </p:cNvPicPr>
          <p:nvPr/>
        </p:nvPicPr>
        <p:blipFill rotWithShape="1">
          <a:blip r:embed="rId2">
            <a:duotone>
              <a:schemeClr val="accent1">
                <a:shade val="45000"/>
                <a:satMod val="135000"/>
              </a:schemeClr>
              <a:prstClr val="white"/>
            </a:duotone>
            <a:alphaModFix amt="35000"/>
          </a:blip>
          <a:srcRect t="5000" b="5000"/>
          <a:stretch/>
        </p:blipFill>
        <p:spPr>
          <a:xfrm>
            <a:off x="20" y="10"/>
            <a:ext cx="12191981" cy="6857989"/>
          </a:xfrm>
          <a:prstGeom prst="rect">
            <a:avLst/>
          </a:prstGeom>
        </p:spPr>
      </p:pic>
      <p:sp>
        <p:nvSpPr>
          <p:cNvPr id="2" name="Title 1">
            <a:extLst>
              <a:ext uri="{FF2B5EF4-FFF2-40B4-BE49-F238E27FC236}">
                <a16:creationId xmlns:a16="http://schemas.microsoft.com/office/drawing/2014/main" id="{58E0DD19-FEEC-B84C-A5A0-44A9851D9D4E}"/>
              </a:ext>
            </a:extLst>
          </p:cNvPr>
          <p:cNvSpPr>
            <a:spLocks noGrp="1"/>
          </p:cNvSpPr>
          <p:nvPr>
            <p:ph type="title"/>
          </p:nvPr>
        </p:nvSpPr>
        <p:spPr>
          <a:xfrm>
            <a:off x="1256275" y="2271449"/>
            <a:ext cx="9679449" cy="2847058"/>
          </a:xfrm>
        </p:spPr>
        <p:txBody>
          <a:bodyPr vert="horz" lIns="91440" tIns="45720" rIns="91440" bIns="45720" rtlCol="0" anchor="b">
            <a:normAutofit/>
          </a:bodyPr>
          <a:lstStyle/>
          <a:p>
            <a:r>
              <a:rPr lang="en-US" sz="8000"/>
              <a:t>About the Data</a:t>
            </a:r>
          </a:p>
        </p:txBody>
      </p:sp>
    </p:spTree>
    <p:extLst>
      <p:ext uri="{BB962C8B-B14F-4D97-AF65-F5344CB8AC3E}">
        <p14:creationId xmlns:p14="http://schemas.microsoft.com/office/powerpoint/2010/main" val="203128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8A96-4C5A-EC4F-B4B3-B1037A02AB83}"/>
              </a:ext>
            </a:extLst>
          </p:cNvPr>
          <p:cNvSpPr>
            <a:spLocks noGrp="1"/>
          </p:cNvSpPr>
          <p:nvPr>
            <p:ph type="title"/>
          </p:nvPr>
        </p:nvSpPr>
        <p:spPr/>
        <p:txBody>
          <a:bodyPr/>
          <a:lstStyle/>
          <a:p>
            <a:r>
              <a:rPr lang="en-US">
                <a:cs typeface="Calibri Light"/>
              </a:rPr>
              <a:t>Shrinking Categories for Low CLV Customers</a:t>
            </a:r>
            <a:endParaRPr lang="en-US"/>
          </a:p>
        </p:txBody>
      </p:sp>
      <p:pic>
        <p:nvPicPr>
          <p:cNvPr id="9" name="Picture 9" descr="Table&#10;&#10;Description automatically generated">
            <a:extLst>
              <a:ext uri="{FF2B5EF4-FFF2-40B4-BE49-F238E27FC236}">
                <a16:creationId xmlns:a16="http://schemas.microsoft.com/office/drawing/2014/main" id="{E3C6D4D5-1009-40C2-9259-8DF24A60032F}"/>
              </a:ext>
            </a:extLst>
          </p:cNvPr>
          <p:cNvPicPr>
            <a:picLocks noGrp="1" noChangeAspect="1"/>
          </p:cNvPicPr>
          <p:nvPr>
            <p:ph idx="1"/>
          </p:nvPr>
        </p:nvPicPr>
        <p:blipFill>
          <a:blip r:embed="rId3"/>
          <a:stretch>
            <a:fillRect/>
          </a:stretch>
        </p:blipFill>
        <p:spPr>
          <a:xfrm>
            <a:off x="557939" y="2036081"/>
            <a:ext cx="6090464" cy="3386138"/>
          </a:xfrm>
        </p:spPr>
      </p:pic>
      <p:pic>
        <p:nvPicPr>
          <p:cNvPr id="10" name="Picture 10" descr="Chart, line chart&#10;&#10;Description automatically generated">
            <a:extLst>
              <a:ext uri="{FF2B5EF4-FFF2-40B4-BE49-F238E27FC236}">
                <a16:creationId xmlns:a16="http://schemas.microsoft.com/office/drawing/2014/main" id="{D562CD39-12EA-4C87-9753-33D038A0A60E}"/>
              </a:ext>
            </a:extLst>
          </p:cNvPr>
          <p:cNvPicPr>
            <a:picLocks noChangeAspect="1"/>
          </p:cNvPicPr>
          <p:nvPr/>
        </p:nvPicPr>
        <p:blipFill>
          <a:blip r:embed="rId4"/>
          <a:stretch>
            <a:fillRect/>
          </a:stretch>
        </p:blipFill>
        <p:spPr>
          <a:xfrm>
            <a:off x="6974115" y="1649364"/>
            <a:ext cx="4659085" cy="4270474"/>
          </a:xfrm>
          <a:prstGeom prst="rect">
            <a:avLst/>
          </a:prstGeom>
        </p:spPr>
      </p:pic>
    </p:spTree>
    <p:extLst>
      <p:ext uri="{BB962C8B-B14F-4D97-AF65-F5344CB8AC3E}">
        <p14:creationId xmlns:p14="http://schemas.microsoft.com/office/powerpoint/2010/main" val="418956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7" name="Freeform: Shape 14">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6">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92CDEEC-23F8-D646-8606-7A47B62E7911}"/>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2500" kern="1200">
                <a:solidFill>
                  <a:schemeClr val="tx2"/>
                </a:solidFill>
                <a:latin typeface="+mj-lt"/>
                <a:ea typeface="+mj-ea"/>
                <a:cs typeface="+mj-cs"/>
              </a:rPr>
              <a:t>Q5 - Is there evidence to suggest that direct marketing improves overall customer engagement</a:t>
            </a:r>
          </a:p>
        </p:txBody>
      </p:sp>
      <p:pic>
        <p:nvPicPr>
          <p:cNvPr id="5" name="Picture 4" descr="Light bulb on yellow background with sketched light beams and cord">
            <a:extLst>
              <a:ext uri="{FF2B5EF4-FFF2-40B4-BE49-F238E27FC236}">
                <a16:creationId xmlns:a16="http://schemas.microsoft.com/office/drawing/2014/main" id="{30351AFB-DFFB-4BD4-B028-7928D62B4BDB}"/>
              </a:ext>
            </a:extLst>
          </p:cNvPr>
          <p:cNvPicPr>
            <a:picLocks noChangeAspect="1"/>
          </p:cNvPicPr>
          <p:nvPr/>
        </p:nvPicPr>
        <p:blipFill rotWithShape="1">
          <a:blip r:embed="rId2"/>
          <a:srcRect t="8537"/>
          <a:stretch/>
        </p:blipFill>
        <p:spPr>
          <a:xfrm>
            <a:off x="6379341" y="2010661"/>
            <a:ext cx="5029200" cy="2828913"/>
          </a:xfrm>
          <a:prstGeom prst="rect">
            <a:avLst/>
          </a:prstGeom>
          <a:ln w="9525">
            <a:noFill/>
          </a:ln>
        </p:spPr>
      </p:pic>
    </p:spTree>
    <p:extLst>
      <p:ext uri="{BB962C8B-B14F-4D97-AF65-F5344CB8AC3E}">
        <p14:creationId xmlns:p14="http://schemas.microsoft.com/office/powerpoint/2010/main" val="406474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803E9-D99B-4642-901F-3597E5455750}"/>
              </a:ext>
            </a:extLst>
          </p:cNvPr>
          <p:cNvSpPr>
            <a:spLocks noGrp="1"/>
          </p:cNvSpPr>
          <p:nvPr>
            <p:ph idx="1"/>
          </p:nvPr>
        </p:nvSpPr>
        <p:spPr>
          <a:xfrm>
            <a:off x="371091" y="1865707"/>
            <a:ext cx="3438906" cy="3207258"/>
          </a:xfrm>
        </p:spPr>
        <p:txBody>
          <a:bodyPr anchor="t">
            <a:normAutofit/>
          </a:bodyPr>
          <a:lstStyle/>
          <a:p>
            <a:r>
              <a:rPr lang="en-US" sz="1700"/>
              <a:t> Marketing Campaign impacts customer CLV and so the engagement </a:t>
            </a:r>
          </a:p>
          <a:p>
            <a:r>
              <a:rPr lang="en-US" sz="1700"/>
              <a:t>All 3 Campaigns was targeted towards high CLV customers</a:t>
            </a:r>
          </a:p>
        </p:txBody>
      </p:sp>
      <p:graphicFrame>
        <p:nvGraphicFramePr>
          <p:cNvPr id="6" name="Table 5">
            <a:extLst>
              <a:ext uri="{FF2B5EF4-FFF2-40B4-BE49-F238E27FC236}">
                <a16:creationId xmlns:a16="http://schemas.microsoft.com/office/drawing/2014/main" id="{F2B54FF3-E6DB-9A4E-816E-EB2DFCB0ACDC}"/>
              </a:ext>
            </a:extLst>
          </p:cNvPr>
          <p:cNvGraphicFramePr>
            <a:graphicFrameLocks noGrp="1"/>
          </p:cNvGraphicFramePr>
          <p:nvPr>
            <p:extLst>
              <p:ext uri="{D42A27DB-BD31-4B8C-83A1-F6EECF244321}">
                <p14:modId xmlns:p14="http://schemas.microsoft.com/office/powerpoint/2010/main" val="991798097"/>
              </p:ext>
            </p:extLst>
          </p:nvPr>
        </p:nvGraphicFramePr>
        <p:xfrm>
          <a:off x="4898967" y="1865707"/>
          <a:ext cx="6921942" cy="3767183"/>
        </p:xfrm>
        <a:graphic>
          <a:graphicData uri="http://schemas.openxmlformats.org/drawingml/2006/table">
            <a:tbl>
              <a:tblPr firstRow="1" bandRow="1">
                <a:noFill/>
                <a:tableStyleId>{5C22544A-7EE6-4342-B048-85BDC9FD1C3A}</a:tableStyleId>
              </a:tblPr>
              <a:tblGrid>
                <a:gridCol w="2202360">
                  <a:extLst>
                    <a:ext uri="{9D8B030D-6E8A-4147-A177-3AD203B41FA5}">
                      <a16:colId xmlns:a16="http://schemas.microsoft.com/office/drawing/2014/main" val="1224097403"/>
                    </a:ext>
                  </a:extLst>
                </a:gridCol>
                <a:gridCol w="1261096">
                  <a:extLst>
                    <a:ext uri="{9D8B030D-6E8A-4147-A177-3AD203B41FA5}">
                      <a16:colId xmlns:a16="http://schemas.microsoft.com/office/drawing/2014/main" val="1622243114"/>
                    </a:ext>
                  </a:extLst>
                </a:gridCol>
                <a:gridCol w="1098695">
                  <a:extLst>
                    <a:ext uri="{9D8B030D-6E8A-4147-A177-3AD203B41FA5}">
                      <a16:colId xmlns:a16="http://schemas.microsoft.com/office/drawing/2014/main" val="4226563483"/>
                    </a:ext>
                  </a:extLst>
                </a:gridCol>
                <a:gridCol w="1261096">
                  <a:extLst>
                    <a:ext uri="{9D8B030D-6E8A-4147-A177-3AD203B41FA5}">
                      <a16:colId xmlns:a16="http://schemas.microsoft.com/office/drawing/2014/main" val="2176979385"/>
                    </a:ext>
                  </a:extLst>
                </a:gridCol>
                <a:gridCol w="1098695">
                  <a:extLst>
                    <a:ext uri="{9D8B030D-6E8A-4147-A177-3AD203B41FA5}">
                      <a16:colId xmlns:a16="http://schemas.microsoft.com/office/drawing/2014/main" val="1921756797"/>
                    </a:ext>
                  </a:extLst>
                </a:gridCol>
              </a:tblGrid>
              <a:tr h="579077">
                <a:tc>
                  <a:txBody>
                    <a:bodyPr/>
                    <a:lstStyle/>
                    <a:p>
                      <a:pPr algn="l" fontAlgn="b"/>
                      <a:endParaRPr lang="en-US" sz="1700" b="0" i="0" u="none" strike="noStrike" cap="all" spc="150">
                        <a:solidFill>
                          <a:schemeClr val="lt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lnT>
                    <a:lnB w="12700" cmpd="sng">
                      <a:noFill/>
                      <a:prstDash val="solid"/>
                    </a:lnB>
                    <a:solidFill>
                      <a:srgbClr val="505356"/>
                    </a:solidFill>
                  </a:tcPr>
                </a:tc>
                <a:tc gridSpan="2">
                  <a:txBody>
                    <a:bodyPr/>
                    <a:lstStyle/>
                    <a:p>
                      <a:pPr algn="ctr" fontAlgn="b"/>
                      <a:r>
                        <a:rPr lang="en-US" sz="1700" b="0" u="none" strike="noStrike" cap="all" spc="150">
                          <a:solidFill>
                            <a:schemeClr val="lt1"/>
                          </a:solidFill>
                          <a:effectLst/>
                        </a:rPr>
                        <a:t>CLV &gt; Median</a:t>
                      </a:r>
                      <a:endParaRPr lang="en-US" sz="1700" b="0" i="0" u="none" strike="noStrike" cap="all" spc="150">
                        <a:solidFill>
                          <a:schemeClr val="lt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lnT>
                    <a:lnB w="12700" cmpd="sng">
                      <a:noFill/>
                      <a:prstDash val="solid"/>
                    </a:lnB>
                    <a:solidFill>
                      <a:srgbClr val="505356"/>
                    </a:solidFill>
                  </a:tcPr>
                </a:tc>
                <a:tc hMerge="1">
                  <a:txBody>
                    <a:bodyPr/>
                    <a:lstStyle/>
                    <a:p>
                      <a:endParaRPr lang="en-US"/>
                    </a:p>
                  </a:txBody>
                  <a:tcPr/>
                </a:tc>
                <a:tc gridSpan="2">
                  <a:txBody>
                    <a:bodyPr/>
                    <a:lstStyle/>
                    <a:p>
                      <a:pPr algn="ctr" fontAlgn="b"/>
                      <a:r>
                        <a:rPr lang="en-US" sz="1700" b="0" u="none" strike="noStrike" cap="all" spc="150">
                          <a:solidFill>
                            <a:schemeClr val="lt1"/>
                          </a:solidFill>
                          <a:effectLst/>
                        </a:rPr>
                        <a:t>CLV &lt; Median</a:t>
                      </a:r>
                      <a:endParaRPr lang="en-US" sz="1700" b="0" i="0" u="none" strike="noStrike" cap="all" spc="150">
                        <a:solidFill>
                          <a:schemeClr val="lt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lnT>
                    <a:lnB w="12700" cmpd="sng">
                      <a:noFill/>
                      <a:prstDash val="solid"/>
                    </a:lnB>
                    <a:solidFill>
                      <a:srgbClr val="505356"/>
                    </a:solidFill>
                  </a:tcPr>
                </a:tc>
                <a:tc hMerge="1">
                  <a:txBody>
                    <a:bodyPr/>
                    <a:lstStyle/>
                    <a:p>
                      <a:endParaRPr lang="en-US"/>
                    </a:p>
                  </a:txBody>
                  <a:tcPr/>
                </a:tc>
                <a:extLst>
                  <a:ext uri="{0D108BD9-81ED-4DB2-BD59-A6C34878D82A}">
                    <a16:rowId xmlns:a16="http://schemas.microsoft.com/office/drawing/2014/main" val="4135419432"/>
                  </a:ext>
                </a:extLst>
              </a:tr>
              <a:tr h="531351">
                <a:tc>
                  <a:txBody>
                    <a:bodyPr/>
                    <a:lstStyle/>
                    <a:p>
                      <a:pPr algn="l" fontAlgn="b"/>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a:solidFill>
                            <a:schemeClr val="tx1"/>
                          </a:solidFill>
                          <a:effectLst/>
                        </a:rPr>
                        <a:t>    Estimate</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a:solidFill>
                            <a:schemeClr val="tx1"/>
                          </a:solidFill>
                          <a:effectLst/>
                        </a:rPr>
                        <a:t> Pr(&lt;|t|)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a:solidFill>
                            <a:schemeClr val="tx1"/>
                          </a:solidFill>
                          <a:effectLst/>
                        </a:rPr>
                        <a:t>    Estimate</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a:solidFill>
                            <a:schemeClr val="tx1"/>
                          </a:solidFill>
                          <a:effectLst/>
                        </a:rPr>
                        <a:t> Pr(&lt;|t|)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65172556"/>
                  </a:ext>
                </a:extLst>
              </a:tr>
              <a:tr h="531351">
                <a:tc>
                  <a:txBody>
                    <a:bodyPr/>
                    <a:lstStyle/>
                    <a:p>
                      <a:pPr algn="l" fontAlgn="b"/>
                      <a:r>
                        <a:rPr lang="en-US" sz="1400" u="none" strike="noStrike" cap="none" spc="0">
                          <a:solidFill>
                            <a:schemeClr val="tx1"/>
                          </a:solidFill>
                          <a:effectLst/>
                        </a:rPr>
                        <a:t>(Intercept)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latin typeface="Calibri" panose="020F0502020204030204" pitchFamily="34" charset="0"/>
                        </a:rPr>
                        <a:t>7.834585</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2.00E-16</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latin typeface="Calibri" panose="020F0502020204030204" pitchFamily="34" charset="0"/>
                        </a:rPr>
                        <a:t>5.760429</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2.00E-16</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934825831"/>
                  </a:ext>
                </a:extLst>
              </a:tr>
              <a:tr h="531351">
                <a:tc>
                  <a:txBody>
                    <a:bodyPr/>
                    <a:lstStyle/>
                    <a:p>
                      <a:pPr algn="l" fontAlgn="b"/>
                      <a:r>
                        <a:rPr lang="en-US" sz="1400" u="none" strike="noStrike" cap="none" spc="0">
                          <a:solidFill>
                            <a:schemeClr val="tx1"/>
                          </a:solidFill>
                          <a:effectLst/>
                        </a:rPr>
                        <a:t>Campaign TypeA count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latin typeface="Calibri" panose="020F0502020204030204" pitchFamily="34" charset="0"/>
                        </a:rPr>
                        <a:t>0.05488</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1.78E-08</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latin typeface="Calibri" panose="020F0502020204030204" pitchFamily="34" charset="0"/>
                        </a:rPr>
                        <a:t>0.159305</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0.00081</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19414806"/>
                  </a:ext>
                </a:extLst>
              </a:tr>
              <a:tr h="531351">
                <a:tc>
                  <a:txBody>
                    <a:bodyPr/>
                    <a:lstStyle/>
                    <a:p>
                      <a:pPr algn="l" fontAlgn="b"/>
                      <a:r>
                        <a:rPr lang="en-US" sz="1400" u="none" strike="noStrike" cap="none" spc="0">
                          <a:solidFill>
                            <a:schemeClr val="tx1"/>
                          </a:solidFill>
                          <a:effectLst/>
                        </a:rPr>
                        <a:t>Campaign TypeB count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latin typeface="Calibri" panose="020F0502020204030204" pitchFamily="34" charset="0"/>
                        </a:rPr>
                        <a:t>0.150043</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2.00E-16</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latin typeface="Calibri" panose="020F0502020204030204" pitchFamily="34" charset="0"/>
                        </a:rPr>
                        <a:t>-0.14217</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b="0" i="0" u="none" strike="noStrike">
                          <a:solidFill>
                            <a:srgbClr val="000000"/>
                          </a:solidFill>
                          <a:effectLst/>
                          <a:latin typeface="Calibri" panose="020F0502020204030204" pitchFamily="34" charset="0"/>
                        </a:rPr>
                        <a:t>0.09266</a:t>
                      </a:r>
                    </a:p>
                  </a:txBody>
                  <a:tcPr marL="9525" marR="9525" marT="9525" marB="0"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035050035"/>
                  </a:ext>
                </a:extLst>
              </a:tr>
              <a:tr h="531351">
                <a:tc>
                  <a:txBody>
                    <a:bodyPr/>
                    <a:lstStyle/>
                    <a:p>
                      <a:pPr algn="l" fontAlgn="b"/>
                      <a:r>
                        <a:rPr lang="en-US" sz="1400" u="none" strike="noStrike" cap="none" spc="0">
                          <a:solidFill>
                            <a:schemeClr val="tx1"/>
                          </a:solidFill>
                          <a:effectLst/>
                        </a:rPr>
                        <a:t>Campaign TypeC count</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latin typeface="Calibri" panose="020F0502020204030204" pitchFamily="34" charset="0"/>
                        </a:rPr>
                        <a:t>0.146353</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highlight>
                            <a:srgbClr val="00FF00"/>
                          </a:highlight>
                          <a:latin typeface="Calibri" panose="020F0502020204030204" pitchFamily="34" charset="0"/>
                        </a:rPr>
                        <a:t>7.82E-15</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latin typeface="Calibri" panose="020F0502020204030204" pitchFamily="34" charset="0"/>
                        </a:rPr>
                        <a:t>-0.008556</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b="0" i="0" u="none" strike="noStrike">
                          <a:solidFill>
                            <a:srgbClr val="000000"/>
                          </a:solidFill>
                          <a:effectLst/>
                          <a:latin typeface="Calibri" panose="020F0502020204030204" pitchFamily="34" charset="0"/>
                        </a:rPr>
                        <a:t>0.9666</a:t>
                      </a:r>
                    </a:p>
                  </a:txBody>
                  <a:tcPr marL="9525" marR="9525" marT="9525" marB="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66684716"/>
                  </a:ext>
                </a:extLst>
              </a:tr>
              <a:tr h="531351">
                <a:tc>
                  <a:txBody>
                    <a:bodyPr/>
                    <a:lstStyle/>
                    <a:p>
                      <a:pPr algn="l" fontAlgn="b"/>
                      <a:r>
                        <a:rPr lang="en-US" sz="1400" b="0" i="0" u="none" strike="noStrike" cap="none" spc="0">
                          <a:solidFill>
                            <a:schemeClr val="tx1"/>
                          </a:solidFill>
                          <a:effectLst/>
                          <a:latin typeface="Calibri" panose="020F0502020204030204" pitchFamily="34" charset="0"/>
                        </a:rPr>
                        <a:t>Adjusted R</a:t>
                      </a:r>
                      <a:r>
                        <a:rPr lang="en-US" sz="1400" b="0" i="0" u="none" strike="noStrike" cap="none" spc="0" baseline="30000">
                          <a:solidFill>
                            <a:schemeClr val="tx1"/>
                          </a:solidFill>
                          <a:effectLst/>
                          <a:latin typeface="Calibri" panose="020F0502020204030204" pitchFamily="34" charset="0"/>
                        </a:rPr>
                        <a:t>2</a:t>
                      </a:r>
                      <a:endParaRPr lang="en-US" sz="1400" b="0" i="0" u="none" strike="noStrike" cap="none" spc="0">
                        <a:solidFill>
                          <a:schemeClr val="tx1"/>
                        </a:solidFill>
                        <a:effectLst/>
                        <a:latin typeface="Calibri" panose="020F0502020204030204" pitchFamily="34" charset="0"/>
                      </a:endParaRPr>
                    </a:p>
                  </a:txBody>
                  <a:tcPr marL="143178" marR="143178" marT="143178" marB="143178" anchor="b">
                    <a:lnL w="12700" cmpd="sng">
                      <a:noFill/>
                      <a:prstDash val="solid"/>
                    </a:lnL>
                    <a:lnR w="12700" cmpd="sng">
                      <a:noFill/>
                      <a:prstDash val="solid"/>
                    </a:lnR>
                    <a:lnT w="12700" cmpd="sng">
                      <a:noFill/>
                      <a:prstDash val="solid"/>
                    </a:lnT>
                    <a:lnB w="12700" cmpd="sng">
                      <a:noFill/>
                      <a:prstDash val="solid"/>
                    </a:lnB>
                    <a:noFill/>
                  </a:tcPr>
                </a:tc>
                <a:tc gridSpan="2">
                  <a:txBody>
                    <a:bodyPr/>
                    <a:lstStyle/>
                    <a:p>
                      <a:pPr algn="ctr" fontAlgn="b"/>
                      <a:r>
                        <a:rPr lang="en-US" sz="1400" b="0" i="0" u="none" strike="noStrike" cap="none" spc="0">
                          <a:solidFill>
                            <a:schemeClr val="tx1"/>
                          </a:solidFill>
                          <a:effectLst/>
                          <a:highlight>
                            <a:srgbClr val="FFFF00"/>
                          </a:highlight>
                          <a:latin typeface="Calibri" panose="020F0502020204030204" pitchFamily="34" charset="0"/>
                        </a:rPr>
                        <a:t>0.4534</a:t>
                      </a:r>
                    </a:p>
                  </a:txBody>
                  <a:tcPr marL="143178" marR="143178" marT="143178" marB="143178" anchor="ctr">
                    <a:lnL w="12700" cmpd="sng">
                      <a:noFill/>
                      <a:prstDash val="solid"/>
                    </a:lnL>
                    <a:lnR w="12700" cmpd="sng">
                      <a:noFill/>
                      <a:prstDash val="solid"/>
                    </a:lnR>
                    <a:lnT w="12700" cmpd="sng">
                      <a:noFill/>
                      <a:prstDash val="solid"/>
                    </a:lnT>
                    <a:lnB w="12700" cmpd="sng">
                      <a:noFill/>
                      <a:prstDash val="solid"/>
                    </a:lnB>
                    <a:noFill/>
                  </a:tcPr>
                </a:tc>
                <a:tc hMerge="1">
                  <a:txBody>
                    <a:bodyPr/>
                    <a:lstStyle/>
                    <a:p>
                      <a:pPr algn="ctr" fontAlgn="b"/>
                      <a:endParaRPr lang="en-US" sz="1400" b="0" i="0" u="none" strike="noStrike" cap="none" spc="0">
                        <a:solidFill>
                          <a:schemeClr val="tx1"/>
                        </a:solidFill>
                        <a:effectLst/>
                        <a:highlight>
                          <a:srgbClr val="FF0000"/>
                        </a:highlight>
                        <a:latin typeface="Calibri" panose="020F0502020204030204" pitchFamily="34" charset="0"/>
                      </a:endParaRPr>
                    </a:p>
                  </a:txBody>
                  <a:tcPr marL="143178" marR="143178" marT="143178" marB="143178" anchor="ctr">
                    <a:lnL w="12700" cmpd="sng">
                      <a:noFill/>
                      <a:prstDash val="solid"/>
                    </a:lnL>
                    <a:lnR w="12700" cmpd="sng">
                      <a:noFill/>
                      <a:prstDash val="solid"/>
                    </a:lnR>
                    <a:lnT w="12700" cmpd="sng">
                      <a:noFill/>
                      <a:prstDash val="solid"/>
                    </a:lnT>
                    <a:lnB w="12700" cmpd="sng">
                      <a:noFill/>
                      <a:prstDash val="solid"/>
                    </a:lnB>
                    <a:noFill/>
                  </a:tcPr>
                </a:tc>
                <a:tc gridSpan="2">
                  <a:txBody>
                    <a:bodyPr/>
                    <a:lstStyle/>
                    <a:p>
                      <a:pPr algn="ctr" fontAlgn="b"/>
                      <a:r>
                        <a:rPr lang="en-US" sz="1400" b="0" i="0" u="none" strike="noStrike" cap="none" spc="0">
                          <a:solidFill>
                            <a:schemeClr val="tx1"/>
                          </a:solidFill>
                          <a:effectLst/>
                          <a:highlight>
                            <a:srgbClr val="FF0000"/>
                          </a:highlight>
                          <a:latin typeface="Calibri" panose="020F0502020204030204" pitchFamily="34" charset="0"/>
                        </a:rPr>
                        <a:t>0.0006</a:t>
                      </a:r>
                    </a:p>
                  </a:txBody>
                  <a:tcPr marL="143178" marR="143178" marT="143178" marB="143178" anchor="ctr">
                    <a:lnL w="12700" cmpd="sng">
                      <a:noFill/>
                      <a:prstDash val="solid"/>
                    </a:lnL>
                    <a:lnR w="12700" cmpd="sng">
                      <a:noFill/>
                      <a:prstDash val="solid"/>
                    </a:lnR>
                    <a:lnT w="12700" cmpd="sng">
                      <a:noFill/>
                      <a:prstDash val="solid"/>
                    </a:lnT>
                    <a:lnB w="12700" cmpd="sng">
                      <a:noFill/>
                      <a:prstDash val="solid"/>
                    </a:lnB>
                    <a:noFill/>
                  </a:tcPr>
                </a:tc>
                <a:tc hMerge="1">
                  <a:txBody>
                    <a:bodyPr/>
                    <a:lstStyle/>
                    <a:p>
                      <a:pPr algn="ctr" fontAlgn="b"/>
                      <a:r>
                        <a:rPr lang="en-US" sz="1400" b="0" i="0" u="none" strike="noStrike" cap="none" spc="0">
                          <a:solidFill>
                            <a:schemeClr val="tx1"/>
                          </a:solidFill>
                          <a:effectLst/>
                          <a:highlight>
                            <a:srgbClr val="FF0000"/>
                          </a:highlight>
                          <a:latin typeface="Calibri" panose="020F0502020204030204" pitchFamily="34" charset="0"/>
                        </a:rPr>
                        <a:t>0.0006</a:t>
                      </a:r>
                    </a:p>
                  </a:txBody>
                  <a:tcPr marL="143178" marR="143178" marT="143178" marB="14317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49702001"/>
                  </a:ext>
                </a:extLst>
              </a:tr>
            </a:tbl>
          </a:graphicData>
        </a:graphic>
      </p:graphicFrame>
      <p:sp>
        <p:nvSpPr>
          <p:cNvPr id="44" name="Rectangle 43">
            <a:extLst>
              <a:ext uri="{FF2B5EF4-FFF2-40B4-BE49-F238E27FC236}">
                <a16:creationId xmlns:a16="http://schemas.microsoft.com/office/drawing/2014/main" id="{D80271E9-9BED-F949-8384-BCEFAE33FCA7}"/>
              </a:ext>
            </a:extLst>
          </p:cNvPr>
          <p:cNvSpPr/>
          <p:nvPr/>
        </p:nvSpPr>
        <p:spPr>
          <a:xfrm>
            <a:off x="5531557" y="861245"/>
            <a:ext cx="5343544" cy="369332"/>
          </a:xfrm>
          <a:prstGeom prst="rect">
            <a:avLst/>
          </a:prstGeom>
        </p:spPr>
        <p:txBody>
          <a:bodyPr wrap="square">
            <a:spAutoFit/>
          </a:bodyPr>
          <a:lstStyle/>
          <a:p>
            <a:r>
              <a:rPr lang="en-US"/>
              <a:t>log(clv</a:t>
            </a:r>
            <a:r>
              <a:rPr lang="en-US" dirty="0"/>
              <a:t>) ~ </a:t>
            </a:r>
            <a:r>
              <a:rPr lang="en-US"/>
              <a:t>TypeA_count</a:t>
            </a:r>
            <a:r>
              <a:rPr lang="en-US" dirty="0"/>
              <a:t> + </a:t>
            </a:r>
            <a:r>
              <a:rPr lang="en-US"/>
              <a:t>TypeB_count</a:t>
            </a:r>
            <a:r>
              <a:rPr lang="en-US" dirty="0"/>
              <a:t> + </a:t>
            </a:r>
            <a:r>
              <a:rPr lang="en-US"/>
              <a:t>TypeC_count</a:t>
            </a:r>
          </a:p>
        </p:txBody>
      </p:sp>
      <p:pic>
        <p:nvPicPr>
          <p:cNvPr id="2" name="Picture 1">
            <a:extLst>
              <a:ext uri="{FF2B5EF4-FFF2-40B4-BE49-F238E27FC236}">
                <a16:creationId xmlns:a16="http://schemas.microsoft.com/office/drawing/2014/main" id="{270C6E6D-972F-474F-A3B1-24F948571E04}"/>
              </a:ext>
            </a:extLst>
          </p:cNvPr>
          <p:cNvPicPr>
            <a:picLocks noChangeAspect="1"/>
          </p:cNvPicPr>
          <p:nvPr/>
        </p:nvPicPr>
        <p:blipFill>
          <a:blip r:embed="rId3"/>
          <a:stretch>
            <a:fillRect/>
          </a:stretch>
        </p:blipFill>
        <p:spPr>
          <a:xfrm>
            <a:off x="0" y="5710666"/>
            <a:ext cx="12192000" cy="1147334"/>
          </a:xfrm>
          <a:prstGeom prst="rect">
            <a:avLst/>
          </a:prstGeom>
        </p:spPr>
      </p:pic>
    </p:spTree>
    <p:extLst>
      <p:ext uri="{BB962C8B-B14F-4D97-AF65-F5344CB8AC3E}">
        <p14:creationId xmlns:p14="http://schemas.microsoft.com/office/powerpoint/2010/main" val="3905886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AC95-3D40-0444-8671-EAC71FE5A34C}"/>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Log (clv)– (campaign) for CLV&gt;Median</a:t>
            </a:r>
          </a:p>
        </p:txBody>
      </p:sp>
      <p:pic>
        <p:nvPicPr>
          <p:cNvPr id="16" name="Picture 15">
            <a:extLst>
              <a:ext uri="{FF2B5EF4-FFF2-40B4-BE49-F238E27FC236}">
                <a16:creationId xmlns:a16="http://schemas.microsoft.com/office/drawing/2014/main" id="{A76E58DE-B20A-DE46-9576-B32A246A1D5D}"/>
              </a:ext>
            </a:extLst>
          </p:cNvPr>
          <p:cNvPicPr>
            <a:picLocks noChangeAspect="1"/>
          </p:cNvPicPr>
          <p:nvPr/>
        </p:nvPicPr>
        <p:blipFill>
          <a:blip r:embed="rId3"/>
          <a:stretch>
            <a:fillRect/>
          </a:stretch>
        </p:blipFill>
        <p:spPr>
          <a:xfrm>
            <a:off x="2110775" y="2091095"/>
            <a:ext cx="7973914" cy="4206240"/>
          </a:xfrm>
          <a:prstGeom prst="rect">
            <a:avLst/>
          </a:prstGeom>
        </p:spPr>
      </p:pic>
    </p:spTree>
    <p:extLst>
      <p:ext uri="{BB962C8B-B14F-4D97-AF65-F5344CB8AC3E}">
        <p14:creationId xmlns:p14="http://schemas.microsoft.com/office/powerpoint/2010/main" val="276357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4"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6B6CE935-2868-AA45-8446-36100A41B39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a:solidFill>
                  <a:schemeClr val="tx2"/>
                </a:solidFill>
                <a:latin typeface="+mj-lt"/>
                <a:ea typeface="+mj-ea"/>
                <a:cs typeface="+mj-cs"/>
              </a:rPr>
              <a:t>QA</a:t>
            </a:r>
          </a:p>
        </p:txBody>
      </p:sp>
    </p:spTree>
    <p:extLst>
      <p:ext uri="{BB962C8B-B14F-4D97-AF65-F5344CB8AC3E}">
        <p14:creationId xmlns:p14="http://schemas.microsoft.com/office/powerpoint/2010/main" val="2797429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E02138-7FE3-D241-90B8-78659A67487C}"/>
              </a:ext>
            </a:extLst>
          </p:cNvPr>
          <p:cNvPicPr>
            <a:picLocks noGrp="1" noChangeAspect="1"/>
          </p:cNvPicPr>
          <p:nvPr>
            <p:ph idx="1"/>
          </p:nvPr>
        </p:nvPicPr>
        <p:blipFill rotWithShape="1">
          <a:blip r:embed="rId2"/>
          <a:srcRect l="10221"/>
          <a:stretch/>
        </p:blipFill>
        <p:spPr>
          <a:xfrm>
            <a:off x="-1" y="1"/>
            <a:ext cx="12192000" cy="6857922"/>
          </a:xfrm>
          <a:prstGeom prst="rect">
            <a:avLst/>
          </a:prstGeom>
        </p:spPr>
      </p:pic>
    </p:spTree>
    <p:extLst>
      <p:ext uri="{BB962C8B-B14F-4D97-AF65-F5344CB8AC3E}">
        <p14:creationId xmlns:p14="http://schemas.microsoft.com/office/powerpoint/2010/main" val="333251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C5B8BE-0698-EF4B-AEE2-9352352F41B2}"/>
              </a:ext>
            </a:extLst>
          </p:cNvPr>
          <p:cNvPicPr>
            <a:picLocks noGrp="1" noChangeAspect="1"/>
          </p:cNvPicPr>
          <p:nvPr>
            <p:ph idx="1"/>
          </p:nvPr>
        </p:nvPicPr>
        <p:blipFill>
          <a:blip r:embed="rId2"/>
          <a:stretch>
            <a:fillRect/>
          </a:stretch>
        </p:blipFill>
        <p:spPr>
          <a:xfrm>
            <a:off x="2102404" y="643467"/>
            <a:ext cx="7987191" cy="5571065"/>
          </a:xfrm>
          <a:prstGeom prst="rect">
            <a:avLst/>
          </a:prstGeom>
          <a:ln>
            <a:noFill/>
          </a:ln>
        </p:spPr>
      </p:pic>
    </p:spTree>
    <p:extLst>
      <p:ext uri="{BB962C8B-B14F-4D97-AF65-F5344CB8AC3E}">
        <p14:creationId xmlns:p14="http://schemas.microsoft.com/office/powerpoint/2010/main" val="395853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9738-284E-F049-8F65-6975FFAF608A}"/>
              </a:ext>
            </a:extLst>
          </p:cNvPr>
          <p:cNvSpPr>
            <a:spLocks noGrp="1"/>
          </p:cNvSpPr>
          <p:nvPr>
            <p:ph type="title"/>
          </p:nvPr>
        </p:nvSpPr>
        <p:spPr/>
        <p:txBody>
          <a:bodyPr/>
          <a:lstStyle/>
          <a:p>
            <a:r>
              <a:rPr lang="en-US"/>
              <a:t>Assumptions &amp; Constraints</a:t>
            </a:r>
          </a:p>
        </p:txBody>
      </p:sp>
      <p:sp>
        <p:nvSpPr>
          <p:cNvPr id="3" name="Content Placeholder 2">
            <a:extLst>
              <a:ext uri="{FF2B5EF4-FFF2-40B4-BE49-F238E27FC236}">
                <a16:creationId xmlns:a16="http://schemas.microsoft.com/office/drawing/2014/main" id="{FA545199-79A8-A044-AA14-D38BB9818562}"/>
              </a:ext>
            </a:extLst>
          </p:cNvPr>
          <p:cNvSpPr>
            <a:spLocks noGrp="1"/>
          </p:cNvSpPr>
          <p:nvPr>
            <p:ph idx="1"/>
          </p:nvPr>
        </p:nvSpPr>
        <p:spPr/>
        <p:txBody>
          <a:bodyPr/>
          <a:lstStyle/>
          <a:p>
            <a:r>
              <a:rPr lang="en-US"/>
              <a:t>Only 1/3 of the population has demographic data</a:t>
            </a:r>
          </a:p>
          <a:p>
            <a:r>
              <a:rPr lang="en-US"/>
              <a:t>No Campaign Target information, like which demography was targeted</a:t>
            </a:r>
          </a:p>
          <a:p>
            <a:r>
              <a:rPr lang="en-US"/>
              <a:t>Actual date was not specified, but from the days, we saw one leap year involved, so we assumed 2008 and 2009</a:t>
            </a:r>
          </a:p>
        </p:txBody>
      </p:sp>
    </p:spTree>
    <p:extLst>
      <p:ext uri="{BB962C8B-B14F-4D97-AF65-F5344CB8AC3E}">
        <p14:creationId xmlns:p14="http://schemas.microsoft.com/office/powerpoint/2010/main" val="413004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15AE-0C87-4BA8-8A61-DFD5FDA918D9}"/>
              </a:ext>
            </a:extLst>
          </p:cNvPr>
          <p:cNvSpPr>
            <a:spLocks noGrp="1"/>
          </p:cNvSpPr>
          <p:nvPr>
            <p:ph type="title"/>
          </p:nvPr>
        </p:nvSpPr>
        <p:spPr>
          <a:xfrm>
            <a:off x="396573" y="320675"/>
            <a:ext cx="11407487" cy="1325563"/>
          </a:xfrm>
        </p:spPr>
        <p:txBody>
          <a:bodyPr>
            <a:normAutofit/>
          </a:bodyPr>
          <a:lstStyle/>
          <a:p>
            <a:r>
              <a:rPr lang="en-US" sz="5400">
                <a:cs typeface="Calibri Light"/>
              </a:rPr>
              <a:t>Business Questions</a:t>
            </a:r>
            <a:endParaRPr lang="en-US" sz="5400"/>
          </a:p>
        </p:txBody>
      </p:sp>
      <p:graphicFrame>
        <p:nvGraphicFramePr>
          <p:cNvPr id="7" name="Content Placeholder 2">
            <a:extLst>
              <a:ext uri="{FF2B5EF4-FFF2-40B4-BE49-F238E27FC236}">
                <a16:creationId xmlns:a16="http://schemas.microsoft.com/office/drawing/2014/main" id="{6B61FFFF-2177-44C3-A1BA-43BF8E6045DF}"/>
              </a:ext>
            </a:extLst>
          </p:cNvPr>
          <p:cNvGraphicFramePr>
            <a:graphicFrameLocks noGrp="1"/>
          </p:cNvGraphicFramePr>
          <p:nvPr>
            <p:ph idx="1"/>
            <p:extLst>
              <p:ext uri="{D42A27DB-BD31-4B8C-83A1-F6EECF244321}">
                <p14:modId xmlns:p14="http://schemas.microsoft.com/office/powerpoint/2010/main" val="340308596"/>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963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9A99-B4ED-D244-936D-973C6AB83179}"/>
              </a:ext>
            </a:extLst>
          </p:cNvPr>
          <p:cNvSpPr>
            <a:spLocks noGrp="1"/>
          </p:cNvSpPr>
          <p:nvPr>
            <p:ph type="title"/>
          </p:nvPr>
        </p:nvSpPr>
        <p:spPr>
          <a:xfrm>
            <a:off x="8017254" y="525439"/>
            <a:ext cx="3336545" cy="1657614"/>
          </a:xfrm>
        </p:spPr>
        <p:txBody>
          <a:bodyPr>
            <a:normAutofit/>
          </a:bodyPr>
          <a:lstStyle/>
          <a:p>
            <a:r>
              <a:rPr lang="en-US" sz="3600"/>
              <a:t>EDA</a:t>
            </a:r>
          </a:p>
        </p:txBody>
      </p:sp>
      <p:sp>
        <p:nvSpPr>
          <p:cNvPr id="35" name="Content Placeholder 12">
            <a:extLst>
              <a:ext uri="{FF2B5EF4-FFF2-40B4-BE49-F238E27FC236}">
                <a16:creationId xmlns:a16="http://schemas.microsoft.com/office/drawing/2014/main" id="{E85A2588-940C-4B7F-9A3A-BBBD6359AF82}"/>
              </a:ext>
            </a:extLst>
          </p:cNvPr>
          <p:cNvSpPr>
            <a:spLocks noGrp="1"/>
          </p:cNvSpPr>
          <p:nvPr>
            <p:ph idx="1"/>
          </p:nvPr>
        </p:nvSpPr>
        <p:spPr>
          <a:xfrm>
            <a:off x="8017254" y="2274491"/>
            <a:ext cx="3336546" cy="3902472"/>
          </a:xfrm>
        </p:spPr>
        <p:txBody>
          <a:bodyPr>
            <a:normAutofit/>
          </a:bodyPr>
          <a:lstStyle/>
          <a:p>
            <a:r>
              <a:rPr lang="en-US" sz="2000"/>
              <a:t>$3200 Average Sales Per Household</a:t>
            </a:r>
          </a:p>
          <a:p>
            <a:r>
              <a:rPr lang="en-US" sz="2000"/>
              <a:t>$580 in coupon per Household</a:t>
            </a:r>
          </a:p>
          <a:p>
            <a:r>
              <a:rPr lang="en-US" sz="2000"/>
              <a:t>Our Customers shops in 13 different departments and 246 unique items on Average</a:t>
            </a:r>
          </a:p>
          <a:p>
            <a:pPr marL="0" indent="0">
              <a:buNone/>
            </a:pPr>
            <a:endParaRPr lang="en-US" sz="2000"/>
          </a:p>
        </p:txBody>
      </p:sp>
      <p:pic>
        <p:nvPicPr>
          <p:cNvPr id="4" name="Picture 3" descr="Chart, box and whisker chart&#10;&#10;Description automatically generated">
            <a:extLst>
              <a:ext uri="{FF2B5EF4-FFF2-40B4-BE49-F238E27FC236}">
                <a16:creationId xmlns:a16="http://schemas.microsoft.com/office/drawing/2014/main" id="{8760171D-0DE1-7A4C-AB9A-BA9842B8A052}"/>
              </a:ext>
            </a:extLst>
          </p:cNvPr>
          <p:cNvPicPr>
            <a:picLocks noChangeAspect="1"/>
          </p:cNvPicPr>
          <p:nvPr/>
        </p:nvPicPr>
        <p:blipFill>
          <a:blip r:embed="rId3"/>
          <a:stretch>
            <a:fillRect/>
          </a:stretch>
        </p:blipFill>
        <p:spPr>
          <a:xfrm>
            <a:off x="402608" y="967541"/>
            <a:ext cx="3917965" cy="2664216"/>
          </a:xfrm>
          <a:prstGeom prst="rect">
            <a:avLst/>
          </a:prstGeom>
        </p:spPr>
      </p:pic>
      <p:pic>
        <p:nvPicPr>
          <p:cNvPr id="8" name="Picture 7" descr="Chart, scatter chart&#10;&#10;Description automatically generated">
            <a:extLst>
              <a:ext uri="{FF2B5EF4-FFF2-40B4-BE49-F238E27FC236}">
                <a16:creationId xmlns:a16="http://schemas.microsoft.com/office/drawing/2014/main" id="{7B2FBCDF-BA3A-334F-87AF-AC86C8014DCE}"/>
              </a:ext>
            </a:extLst>
          </p:cNvPr>
          <p:cNvPicPr>
            <a:picLocks noChangeAspect="1"/>
          </p:cNvPicPr>
          <p:nvPr/>
        </p:nvPicPr>
        <p:blipFill>
          <a:blip r:embed="rId4"/>
          <a:stretch>
            <a:fillRect/>
          </a:stretch>
        </p:blipFill>
        <p:spPr>
          <a:xfrm>
            <a:off x="4925503" y="375320"/>
            <a:ext cx="2590018" cy="1657612"/>
          </a:xfrm>
          <a:prstGeom prst="rect">
            <a:avLst/>
          </a:prstGeom>
        </p:spPr>
      </p:pic>
      <p:pic>
        <p:nvPicPr>
          <p:cNvPr id="9" name="Picture 8" descr="Chart&#10;&#10;Description automatically generated">
            <a:extLst>
              <a:ext uri="{FF2B5EF4-FFF2-40B4-BE49-F238E27FC236}">
                <a16:creationId xmlns:a16="http://schemas.microsoft.com/office/drawing/2014/main" id="{41B8700D-FBB6-E643-A900-EC2E770E3E85}"/>
              </a:ext>
            </a:extLst>
          </p:cNvPr>
          <p:cNvPicPr>
            <a:picLocks noChangeAspect="1"/>
          </p:cNvPicPr>
          <p:nvPr/>
        </p:nvPicPr>
        <p:blipFill>
          <a:blip r:embed="rId5"/>
          <a:stretch>
            <a:fillRect/>
          </a:stretch>
        </p:blipFill>
        <p:spPr>
          <a:xfrm>
            <a:off x="4902652" y="2470100"/>
            <a:ext cx="2628286" cy="1708385"/>
          </a:xfrm>
          <a:prstGeom prst="rect">
            <a:avLst/>
          </a:prstGeom>
        </p:spPr>
      </p:pic>
      <p:pic>
        <p:nvPicPr>
          <p:cNvPr id="7" name="Content Placeholder 6" descr="Chart, scatter chart&#10;&#10;Description automatically generated">
            <a:extLst>
              <a:ext uri="{FF2B5EF4-FFF2-40B4-BE49-F238E27FC236}">
                <a16:creationId xmlns:a16="http://schemas.microsoft.com/office/drawing/2014/main" id="{6491F0E8-7350-3241-BF94-A9CA1F454DF8}"/>
              </a:ext>
            </a:extLst>
          </p:cNvPr>
          <p:cNvPicPr>
            <a:picLocks noChangeAspect="1"/>
          </p:cNvPicPr>
          <p:nvPr/>
        </p:nvPicPr>
        <p:blipFill>
          <a:blip r:embed="rId6"/>
          <a:stretch>
            <a:fillRect/>
          </a:stretch>
        </p:blipFill>
        <p:spPr>
          <a:xfrm>
            <a:off x="402609" y="4919553"/>
            <a:ext cx="2221053" cy="1432578"/>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0E67370-0A9D-AF4F-99A6-A2F132B977C1}"/>
              </a:ext>
            </a:extLst>
          </p:cNvPr>
          <p:cNvPicPr>
            <a:picLocks noChangeAspect="1"/>
          </p:cNvPicPr>
          <p:nvPr/>
        </p:nvPicPr>
        <p:blipFill>
          <a:blip r:embed="rId7"/>
          <a:stretch>
            <a:fillRect/>
          </a:stretch>
        </p:blipFill>
        <p:spPr>
          <a:xfrm>
            <a:off x="4213753" y="4911833"/>
            <a:ext cx="2262537" cy="1448024"/>
          </a:xfrm>
          <a:prstGeom prst="rect">
            <a:avLst/>
          </a:prstGeom>
        </p:spPr>
      </p:pic>
    </p:spTree>
    <p:extLst>
      <p:ext uri="{BB962C8B-B14F-4D97-AF65-F5344CB8AC3E}">
        <p14:creationId xmlns:p14="http://schemas.microsoft.com/office/powerpoint/2010/main" val="106170398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60D95FA-BD4F-2443-AE1F-B4CDCFDE4C0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1A8F7336-A5DA-3E44-B5D3-B55F955004CA}"/>
              </a:ext>
            </a:extLst>
          </p:cNvPr>
          <p:cNvPicPr>
            <a:picLocks noChangeAspect="1"/>
          </p:cNvPicPr>
          <p:nvPr/>
        </p:nvPicPr>
        <p:blipFill>
          <a:blip r:embed="rId3"/>
          <a:stretch>
            <a:fillRect/>
          </a:stretch>
        </p:blipFill>
        <p:spPr>
          <a:xfrm>
            <a:off x="730250" y="101600"/>
            <a:ext cx="10731500" cy="6654800"/>
          </a:xfrm>
          <a:prstGeom prst="rect">
            <a:avLst/>
          </a:prstGeom>
        </p:spPr>
      </p:pic>
    </p:spTree>
    <p:extLst>
      <p:ext uri="{BB962C8B-B14F-4D97-AF65-F5344CB8AC3E}">
        <p14:creationId xmlns:p14="http://schemas.microsoft.com/office/powerpoint/2010/main" val="109880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951DD-C703-AE4F-9E0A-F6D294F0C455}"/>
              </a:ext>
            </a:extLst>
          </p:cNvPr>
          <p:cNvSpPr>
            <a:spLocks noGrp="1"/>
          </p:cNvSpPr>
          <p:nvPr>
            <p:ph type="title"/>
          </p:nvPr>
        </p:nvSpPr>
        <p:spPr>
          <a:xfrm>
            <a:off x="643467" y="321734"/>
            <a:ext cx="10905066" cy="1135737"/>
          </a:xfrm>
        </p:spPr>
        <p:txBody>
          <a:bodyPr>
            <a:normAutofit/>
          </a:bodyPr>
          <a:lstStyle/>
          <a:p>
            <a:r>
              <a:rPr lang="en-US" sz="3600"/>
              <a:t>Why CLV </a:t>
            </a:r>
          </a:p>
        </p:txBody>
      </p:sp>
      <p:sp>
        <p:nvSpPr>
          <p:cNvPr id="3" name="Content Placeholder 2">
            <a:extLst>
              <a:ext uri="{FF2B5EF4-FFF2-40B4-BE49-F238E27FC236}">
                <a16:creationId xmlns:a16="http://schemas.microsoft.com/office/drawing/2014/main" id="{0981802C-8A1A-2B46-B55F-26754498C365}"/>
              </a:ext>
            </a:extLst>
          </p:cNvPr>
          <p:cNvSpPr>
            <a:spLocks noGrp="1"/>
          </p:cNvSpPr>
          <p:nvPr>
            <p:ph idx="1"/>
          </p:nvPr>
        </p:nvSpPr>
        <p:spPr>
          <a:xfrm>
            <a:off x="643469" y="1782981"/>
            <a:ext cx="4008384" cy="4393982"/>
          </a:xfrm>
        </p:spPr>
        <p:txBody>
          <a:bodyPr>
            <a:normAutofit/>
          </a:bodyPr>
          <a:lstStyle/>
          <a:p>
            <a:r>
              <a:rPr lang="en-US" sz="2000" dirty="0"/>
              <a:t>We are trying to explain retention in forward looking manner, so decided to use Customer Lifetime Value</a:t>
            </a:r>
          </a:p>
          <a:p>
            <a:r>
              <a:rPr lang="en-US" sz="2000" dirty="0"/>
              <a:t>From our </a:t>
            </a:r>
            <a:r>
              <a:rPr lang="en-US" sz="2000" dirty="0" err="1"/>
              <a:t>Palive</a:t>
            </a:r>
            <a:r>
              <a:rPr lang="en-US" sz="2000" dirty="0"/>
              <a:t>, we can see most of our customer are alive means not churning a lot</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71F17365-60D4-314C-ACD1-42AD8A862251}"/>
              </a:ext>
            </a:extLst>
          </p:cNvPr>
          <p:cNvPicPr>
            <a:picLocks noChangeAspect="1"/>
          </p:cNvPicPr>
          <p:nvPr/>
        </p:nvPicPr>
        <p:blipFill>
          <a:blip r:embed="rId2"/>
          <a:stretch>
            <a:fillRect/>
          </a:stretch>
        </p:blipFill>
        <p:spPr>
          <a:xfrm>
            <a:off x="5295320" y="1908184"/>
            <a:ext cx="6253212" cy="4111486"/>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1E049C0A-4431-9B4D-994E-E861C4F2B4C9}"/>
              </a:ext>
            </a:extLst>
          </p:cNvPr>
          <p:cNvPicPr>
            <a:picLocks noChangeAspect="1"/>
          </p:cNvPicPr>
          <p:nvPr/>
        </p:nvPicPr>
        <p:blipFill>
          <a:blip r:embed="rId3"/>
          <a:stretch>
            <a:fillRect/>
          </a:stretch>
        </p:blipFill>
        <p:spPr>
          <a:xfrm>
            <a:off x="1593560" y="4601496"/>
            <a:ext cx="1628955" cy="529901"/>
          </a:xfrm>
          <a:prstGeom prst="rect">
            <a:avLst/>
          </a:prstGeom>
        </p:spPr>
      </p:pic>
    </p:spTree>
    <p:extLst>
      <p:ext uri="{BB962C8B-B14F-4D97-AF65-F5344CB8AC3E}">
        <p14:creationId xmlns:p14="http://schemas.microsoft.com/office/powerpoint/2010/main" val="40716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50" name="Freeform: Shape 49">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52">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5872959-ADE6-6548-80EB-695873C3FA5E}"/>
              </a:ext>
            </a:extLst>
          </p:cNvPr>
          <p:cNvSpPr>
            <a:spLocks noGrp="1"/>
          </p:cNvSpPr>
          <p:nvPr>
            <p:ph type="title"/>
          </p:nvPr>
        </p:nvSpPr>
        <p:spPr>
          <a:xfrm>
            <a:off x="804672" y="3121701"/>
            <a:ext cx="3476488" cy="1786515"/>
          </a:xfrm>
        </p:spPr>
        <p:txBody>
          <a:bodyPr vert="horz" lIns="91440" tIns="45720" rIns="91440" bIns="45720" rtlCol="0" anchor="t">
            <a:normAutofit fontScale="90000"/>
          </a:bodyPr>
          <a:lstStyle/>
          <a:p>
            <a:r>
              <a:rPr lang="en-US" sz="2800" kern="1200" dirty="0">
                <a:solidFill>
                  <a:schemeClr val="tx2"/>
                </a:solidFill>
                <a:latin typeface="+mj-lt"/>
                <a:ea typeface="+mj-ea"/>
                <a:cs typeface="+mj-cs"/>
              </a:rPr>
              <a:t>Q1 - How many customers are spending more over time? Less over time? Describe these customers</a:t>
            </a:r>
          </a:p>
        </p:txBody>
      </p:sp>
      <p:pic>
        <p:nvPicPr>
          <p:cNvPr id="29" name="Picture 28" descr="Hourglass">
            <a:extLst>
              <a:ext uri="{FF2B5EF4-FFF2-40B4-BE49-F238E27FC236}">
                <a16:creationId xmlns:a16="http://schemas.microsoft.com/office/drawing/2014/main" id="{711E7F7C-95D4-48CE-9457-381678B0B9AD}"/>
              </a:ext>
            </a:extLst>
          </p:cNvPr>
          <p:cNvPicPr>
            <a:picLocks noChangeAspect="1"/>
          </p:cNvPicPr>
          <p:nvPr/>
        </p:nvPicPr>
        <p:blipFill rotWithShape="1">
          <a:blip r:embed="rId3"/>
          <a:srcRect t="7696" r="18126" b="1393"/>
          <a:stretch/>
        </p:blipFill>
        <p:spPr>
          <a:xfrm>
            <a:off x="5900739" y="1248830"/>
            <a:ext cx="5507803" cy="4357463"/>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34435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1123</Words>
  <Application>Microsoft Macintosh PowerPoint</Application>
  <PresentationFormat>Widescreen</PresentationFormat>
  <Paragraphs>229</Paragraphs>
  <Slides>25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MAR 653 Project – Team1  Marketing analytics Data : Danhumby – Complete Journey  </vt:lpstr>
      <vt:lpstr>About the Data</vt:lpstr>
      <vt:lpstr>PowerPoint Presentation</vt:lpstr>
      <vt:lpstr>Assumptions &amp; Constraints</vt:lpstr>
      <vt:lpstr>Business Questions</vt:lpstr>
      <vt:lpstr>EDA</vt:lpstr>
      <vt:lpstr>PowerPoint Presentation</vt:lpstr>
      <vt:lpstr>Why CLV </vt:lpstr>
      <vt:lpstr>Q1 - How many customers are spending more over time? Less over time? Describe these customers</vt:lpstr>
      <vt:lpstr>Spending Over Time by CLV</vt:lpstr>
      <vt:lpstr>Shopper Descriptions</vt:lpstr>
      <vt:lpstr>Shopper Descriptions</vt:lpstr>
      <vt:lpstr>Q2 - Which demographic factors appear to affect spend of the customer? Engagement with certain categories</vt:lpstr>
      <vt:lpstr>Impact Of Demographic Factors</vt:lpstr>
      <vt:lpstr>Q3 - Of those customers who are spending more over time, which categories are growing at a faster rate</vt:lpstr>
      <vt:lpstr>High CLV Customer Demographic </vt:lpstr>
      <vt:lpstr>Growing Categories for High CLV Customers</vt:lpstr>
      <vt:lpstr>Q4 - Of those customers who are spending less over time, which categories are they becoming less engaged with</vt:lpstr>
      <vt:lpstr>Low CLV Customer Demographic </vt:lpstr>
      <vt:lpstr>Shrinking Categories for Low CLV Customers</vt:lpstr>
      <vt:lpstr>Q5 - Is there evidence to suggest that direct marketing improves overall customer engagement</vt:lpstr>
      <vt:lpstr>PowerPoint Presentation</vt:lpstr>
      <vt:lpstr>Log (clv)– (campaign) for CLV&gt;Median</vt:lpstr>
      <vt:lpstr>QA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Carlton A Everett</cp:lastModifiedBy>
  <cp:revision>1</cp:revision>
  <dcterms:created xsi:type="dcterms:W3CDTF">2021-04-17T23:06:11Z</dcterms:created>
  <dcterms:modified xsi:type="dcterms:W3CDTF">2021-06-10T23:45:27Z</dcterms:modified>
</cp:coreProperties>
</file>